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</p:sldMasterIdLst>
  <p:notesMasterIdLst>
    <p:notesMasterId r:id="rId30"/>
  </p:notesMasterIdLst>
  <p:sldIdLst>
    <p:sldId id="309" r:id="rId2"/>
    <p:sldId id="311" r:id="rId3"/>
    <p:sldId id="312" r:id="rId4"/>
    <p:sldId id="329" r:id="rId5"/>
    <p:sldId id="314" r:id="rId6"/>
    <p:sldId id="317" r:id="rId7"/>
    <p:sldId id="313" r:id="rId8"/>
    <p:sldId id="318" r:id="rId9"/>
    <p:sldId id="315" r:id="rId10"/>
    <p:sldId id="325" r:id="rId11"/>
    <p:sldId id="319" r:id="rId12"/>
    <p:sldId id="321" r:id="rId13"/>
    <p:sldId id="322" r:id="rId14"/>
    <p:sldId id="326" r:id="rId15"/>
    <p:sldId id="327" r:id="rId16"/>
    <p:sldId id="328" r:id="rId17"/>
    <p:sldId id="323" r:id="rId18"/>
    <p:sldId id="320" r:id="rId19"/>
    <p:sldId id="331" r:id="rId20"/>
    <p:sldId id="324" r:id="rId21"/>
    <p:sldId id="330" r:id="rId22"/>
    <p:sldId id="332" r:id="rId23"/>
    <p:sldId id="333" r:id="rId24"/>
    <p:sldId id="334" r:id="rId25"/>
    <p:sldId id="335" r:id="rId26"/>
    <p:sldId id="336" r:id="rId27"/>
    <p:sldId id="338" r:id="rId28"/>
    <p:sldId id="340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78"/>
    <p:restoredTop sz="84639" autoAdjust="0"/>
  </p:normalViewPr>
  <p:slideViewPr>
    <p:cSldViewPr snapToGrid="0">
      <p:cViewPr varScale="1">
        <p:scale>
          <a:sx n="101" d="100"/>
          <a:sy n="101" d="100"/>
        </p:scale>
        <p:origin x="208" y="5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425627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7400" y="609600"/>
            <a:ext cx="5283200" cy="2971800"/>
          </a:xfrm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 smtClean="0"/>
              <a:t> </a:t>
            </a:r>
            <a:endParaRPr lang="en-US" sz="1000" dirty="0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0171" indent="-280835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23340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72677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22013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71349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20685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70021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9357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spcAft>
                <a:spcPct val="0"/>
              </a:spcAft>
            </a:pPr>
            <a:fld id="{4A9106F7-8D2E-4ED9-89EF-A0A6A8EF9681}" type="slidenum"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pPr algn="r">
                <a:spcAft>
                  <a:spcPct val="0"/>
                </a:spcAft>
              </a:pPr>
              <a:t>1</a:t>
            </a:fld>
            <a:endParaRPr lang="en-US" altLang="en-US" sz="120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297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7400" y="609600"/>
            <a:ext cx="5283200" cy="2971800"/>
          </a:xfrm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 smtClean="0"/>
              <a:t> </a:t>
            </a:r>
            <a:endParaRPr lang="en-US" sz="1000" dirty="0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0171" indent="-280835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23340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72677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22013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71349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20685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70021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9357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spcAft>
                <a:spcPct val="0"/>
              </a:spcAft>
            </a:pPr>
            <a:fld id="{4A9106F7-8D2E-4ED9-89EF-A0A6A8EF9681}" type="slidenum"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pPr algn="r">
                <a:spcAft>
                  <a:spcPct val="0"/>
                </a:spcAft>
              </a:pPr>
              <a:t>10</a:t>
            </a:fld>
            <a:endParaRPr lang="en-US" altLang="en-US" sz="120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13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7400" y="609600"/>
            <a:ext cx="5283200" cy="2971800"/>
          </a:xfrm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 smtClean="0"/>
              <a:t> </a:t>
            </a:r>
            <a:endParaRPr lang="en-US" sz="1000" dirty="0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0171" indent="-280835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23340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72677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22013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71349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20685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70021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9357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spcAft>
                <a:spcPct val="0"/>
              </a:spcAft>
            </a:pPr>
            <a:fld id="{4A9106F7-8D2E-4ED9-89EF-A0A6A8EF9681}" type="slidenum"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pPr algn="r">
                <a:spcAft>
                  <a:spcPct val="0"/>
                </a:spcAft>
              </a:pPr>
              <a:t>11</a:t>
            </a:fld>
            <a:endParaRPr lang="en-US" altLang="en-US" sz="120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194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7400" y="609600"/>
            <a:ext cx="5283200" cy="2971800"/>
          </a:xfrm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 smtClean="0"/>
              <a:t> </a:t>
            </a:r>
            <a:endParaRPr lang="en-US" sz="1000" dirty="0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0171" indent="-280835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23340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72677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22013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71349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20685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70021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9357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spcAft>
                <a:spcPct val="0"/>
              </a:spcAft>
            </a:pPr>
            <a:fld id="{4A9106F7-8D2E-4ED9-89EF-A0A6A8EF9681}" type="slidenum"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pPr algn="r">
                <a:spcAft>
                  <a:spcPct val="0"/>
                </a:spcAft>
              </a:pPr>
              <a:t>12</a:t>
            </a:fld>
            <a:endParaRPr lang="en-US" altLang="en-US" sz="120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11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7400" y="609600"/>
            <a:ext cx="5283200" cy="2971800"/>
          </a:xfrm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 smtClean="0"/>
              <a:t> </a:t>
            </a:r>
            <a:endParaRPr lang="en-US" sz="1000" dirty="0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0171" indent="-280835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23340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72677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22013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71349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20685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70021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9357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spcAft>
                <a:spcPct val="0"/>
              </a:spcAft>
            </a:pPr>
            <a:fld id="{4A9106F7-8D2E-4ED9-89EF-A0A6A8EF9681}" type="slidenum"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pPr algn="r">
                <a:spcAft>
                  <a:spcPct val="0"/>
                </a:spcAft>
              </a:pPr>
              <a:t>13</a:t>
            </a:fld>
            <a:endParaRPr lang="en-US" altLang="en-US" sz="120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370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7400" y="609600"/>
            <a:ext cx="5283200" cy="2971800"/>
          </a:xfrm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 smtClean="0"/>
              <a:t> </a:t>
            </a:r>
            <a:endParaRPr lang="en-US" sz="1000" dirty="0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0171" indent="-280835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23340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72677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22013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71349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20685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70021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9357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spcAft>
                <a:spcPct val="0"/>
              </a:spcAft>
            </a:pPr>
            <a:fld id="{4A9106F7-8D2E-4ED9-89EF-A0A6A8EF9681}" type="slidenum"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pPr algn="r">
                <a:spcAft>
                  <a:spcPct val="0"/>
                </a:spcAft>
              </a:pPr>
              <a:t>14</a:t>
            </a:fld>
            <a:endParaRPr lang="en-US" altLang="en-US" sz="120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131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7400" y="609600"/>
            <a:ext cx="5283200" cy="2971800"/>
          </a:xfrm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 smtClean="0"/>
              <a:t> </a:t>
            </a:r>
            <a:endParaRPr lang="en-US" sz="1000" dirty="0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0171" indent="-280835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23340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72677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22013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71349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20685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70021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9357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spcAft>
                <a:spcPct val="0"/>
              </a:spcAft>
            </a:pPr>
            <a:fld id="{4A9106F7-8D2E-4ED9-89EF-A0A6A8EF9681}" type="slidenum"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pPr algn="r">
                <a:spcAft>
                  <a:spcPct val="0"/>
                </a:spcAft>
              </a:pPr>
              <a:t>15</a:t>
            </a:fld>
            <a:endParaRPr lang="en-US" altLang="en-US" sz="120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81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7400" y="609600"/>
            <a:ext cx="5283200" cy="2971800"/>
          </a:xfrm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 smtClean="0"/>
              <a:t> </a:t>
            </a:r>
            <a:endParaRPr lang="en-US" sz="1000" dirty="0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0171" indent="-280835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23340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72677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22013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71349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20685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70021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9357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spcAft>
                <a:spcPct val="0"/>
              </a:spcAft>
            </a:pPr>
            <a:fld id="{4A9106F7-8D2E-4ED9-89EF-A0A6A8EF9681}" type="slidenum"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pPr algn="r">
                <a:spcAft>
                  <a:spcPct val="0"/>
                </a:spcAft>
              </a:pPr>
              <a:t>16</a:t>
            </a:fld>
            <a:endParaRPr lang="en-US" altLang="en-US" sz="120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467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7400" y="609600"/>
            <a:ext cx="5283200" cy="2971800"/>
          </a:xfrm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 smtClean="0"/>
              <a:t> </a:t>
            </a:r>
            <a:endParaRPr lang="en-US" sz="1000" dirty="0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0171" indent="-280835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23340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72677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22013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71349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20685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70021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9357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spcAft>
                <a:spcPct val="0"/>
              </a:spcAft>
            </a:pPr>
            <a:fld id="{4A9106F7-8D2E-4ED9-89EF-A0A6A8EF9681}" type="slidenum"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pPr algn="r">
                <a:spcAft>
                  <a:spcPct val="0"/>
                </a:spcAft>
              </a:pPr>
              <a:t>17</a:t>
            </a:fld>
            <a:endParaRPr lang="en-US" altLang="en-US" sz="120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873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7400" y="609600"/>
            <a:ext cx="5283200" cy="2971800"/>
          </a:xfrm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 smtClean="0"/>
              <a:t> </a:t>
            </a:r>
            <a:endParaRPr lang="en-US" sz="1000" dirty="0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0171" indent="-280835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23340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72677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22013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71349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20685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70021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9357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spcAft>
                <a:spcPct val="0"/>
              </a:spcAft>
            </a:pPr>
            <a:fld id="{4A9106F7-8D2E-4ED9-89EF-A0A6A8EF9681}" type="slidenum"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pPr algn="r">
                <a:spcAft>
                  <a:spcPct val="0"/>
                </a:spcAft>
              </a:pPr>
              <a:t>18</a:t>
            </a:fld>
            <a:endParaRPr lang="en-US" altLang="en-US" sz="120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8991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7400" y="609600"/>
            <a:ext cx="5283200" cy="2971800"/>
          </a:xfrm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 smtClean="0"/>
              <a:t> </a:t>
            </a:r>
            <a:endParaRPr lang="en-US" sz="1000" dirty="0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0171" indent="-280835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23340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72677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22013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71349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20685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70021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9357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spcAft>
                <a:spcPct val="0"/>
              </a:spcAft>
            </a:pPr>
            <a:fld id="{4A9106F7-8D2E-4ED9-89EF-A0A6A8EF9681}" type="slidenum"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pPr algn="r">
                <a:spcAft>
                  <a:spcPct val="0"/>
                </a:spcAft>
              </a:pPr>
              <a:t>19</a:t>
            </a:fld>
            <a:endParaRPr lang="en-US" altLang="en-US" sz="120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209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7400" y="609600"/>
            <a:ext cx="5283200" cy="2971800"/>
          </a:xfrm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 smtClean="0"/>
              <a:t> </a:t>
            </a:r>
            <a:endParaRPr lang="en-US" sz="1000" dirty="0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0171" indent="-280835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23340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72677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22013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71349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20685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70021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9357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spcAft>
                <a:spcPct val="0"/>
              </a:spcAft>
            </a:pPr>
            <a:fld id="{4A9106F7-8D2E-4ED9-89EF-A0A6A8EF9681}" type="slidenum"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pPr algn="r">
                <a:spcAft>
                  <a:spcPct val="0"/>
                </a:spcAft>
              </a:pPr>
              <a:t>2</a:t>
            </a:fld>
            <a:endParaRPr lang="en-US" altLang="en-US" sz="120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6070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7400" y="609600"/>
            <a:ext cx="5283200" cy="2971800"/>
          </a:xfrm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 smtClean="0"/>
              <a:t> </a:t>
            </a:r>
            <a:endParaRPr lang="en-US" sz="1000" dirty="0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0171" indent="-280835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23340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72677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22013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71349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20685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70021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9357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spcAft>
                <a:spcPct val="0"/>
              </a:spcAft>
            </a:pPr>
            <a:fld id="{4A9106F7-8D2E-4ED9-89EF-A0A6A8EF9681}" type="slidenum"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pPr algn="r">
                <a:spcAft>
                  <a:spcPct val="0"/>
                </a:spcAft>
              </a:pPr>
              <a:t>20</a:t>
            </a:fld>
            <a:endParaRPr lang="en-US" altLang="en-US" sz="120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437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7400" y="609600"/>
            <a:ext cx="5283200" cy="2971800"/>
          </a:xfrm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 smtClean="0"/>
              <a:t> </a:t>
            </a:r>
            <a:endParaRPr lang="en-US" sz="1000" dirty="0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0171" indent="-280835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23340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72677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22013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71349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20685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70021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9357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spcAft>
                <a:spcPct val="0"/>
              </a:spcAft>
            </a:pPr>
            <a:fld id="{4A9106F7-8D2E-4ED9-89EF-A0A6A8EF9681}" type="slidenum"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pPr algn="r">
                <a:spcAft>
                  <a:spcPct val="0"/>
                </a:spcAft>
              </a:pPr>
              <a:t>21</a:t>
            </a:fld>
            <a:endParaRPr lang="en-US" altLang="en-US" sz="120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981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7400" y="609600"/>
            <a:ext cx="5283200" cy="2971800"/>
          </a:xfrm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 smtClean="0"/>
              <a:t> </a:t>
            </a:r>
            <a:endParaRPr lang="en-US" sz="1000" dirty="0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0171" indent="-280835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23340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72677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22013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71349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20685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70021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9357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spcAft>
                <a:spcPct val="0"/>
              </a:spcAft>
            </a:pPr>
            <a:fld id="{4A9106F7-8D2E-4ED9-89EF-A0A6A8EF9681}" type="slidenum"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pPr algn="r">
                <a:spcAft>
                  <a:spcPct val="0"/>
                </a:spcAft>
              </a:pPr>
              <a:t>22</a:t>
            </a:fld>
            <a:endParaRPr lang="en-US" altLang="en-US" sz="120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892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7400" y="609600"/>
            <a:ext cx="5283200" cy="2971800"/>
          </a:xfrm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 smtClean="0"/>
              <a:t> </a:t>
            </a:r>
            <a:endParaRPr lang="en-US" sz="1000" dirty="0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0171" indent="-280835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23340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72677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22013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71349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20685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70021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9357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spcAft>
                <a:spcPct val="0"/>
              </a:spcAft>
            </a:pPr>
            <a:fld id="{4A9106F7-8D2E-4ED9-89EF-A0A6A8EF9681}" type="slidenum"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pPr algn="r">
                <a:spcAft>
                  <a:spcPct val="0"/>
                </a:spcAft>
              </a:pPr>
              <a:t>23</a:t>
            </a:fld>
            <a:endParaRPr lang="en-US" altLang="en-US" sz="120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54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7400" y="609600"/>
            <a:ext cx="5283200" cy="2971800"/>
          </a:xfrm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 smtClean="0"/>
              <a:t> </a:t>
            </a:r>
            <a:endParaRPr lang="en-US" sz="1000" dirty="0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0171" indent="-280835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23340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72677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22013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71349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20685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70021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9357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spcAft>
                <a:spcPct val="0"/>
              </a:spcAft>
            </a:pPr>
            <a:fld id="{4A9106F7-8D2E-4ED9-89EF-A0A6A8EF9681}" type="slidenum"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pPr algn="r">
                <a:spcAft>
                  <a:spcPct val="0"/>
                </a:spcAft>
              </a:pPr>
              <a:t>24</a:t>
            </a:fld>
            <a:endParaRPr lang="en-US" altLang="en-US" sz="120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4990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7400" y="609600"/>
            <a:ext cx="5283200" cy="2971800"/>
          </a:xfrm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 smtClean="0"/>
              <a:t> </a:t>
            </a:r>
            <a:endParaRPr lang="en-US" sz="1000" dirty="0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0171" indent="-280835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23340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72677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22013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71349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20685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70021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9357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spcAft>
                <a:spcPct val="0"/>
              </a:spcAft>
            </a:pPr>
            <a:fld id="{4A9106F7-8D2E-4ED9-89EF-A0A6A8EF9681}" type="slidenum"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pPr algn="r">
                <a:spcAft>
                  <a:spcPct val="0"/>
                </a:spcAft>
              </a:pPr>
              <a:t>25</a:t>
            </a:fld>
            <a:endParaRPr lang="en-US" altLang="en-US" sz="120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7203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7400" y="609600"/>
            <a:ext cx="5283200" cy="2971800"/>
          </a:xfrm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 smtClean="0"/>
              <a:t> </a:t>
            </a:r>
            <a:endParaRPr lang="en-US" sz="1000" dirty="0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0171" indent="-280835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23340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72677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22013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71349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20685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70021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9357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spcAft>
                <a:spcPct val="0"/>
              </a:spcAft>
            </a:pPr>
            <a:fld id="{4A9106F7-8D2E-4ED9-89EF-A0A6A8EF9681}" type="slidenum"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pPr algn="r">
                <a:spcAft>
                  <a:spcPct val="0"/>
                </a:spcAft>
              </a:pPr>
              <a:t>26</a:t>
            </a:fld>
            <a:endParaRPr lang="en-US" altLang="en-US" sz="120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058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7400" y="609600"/>
            <a:ext cx="5283200" cy="2971800"/>
          </a:xfrm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 smtClean="0"/>
              <a:t> </a:t>
            </a:r>
            <a:endParaRPr lang="en-US" sz="1000" dirty="0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0171" indent="-280835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23340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72677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22013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71349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20685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70021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9357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spcAft>
                <a:spcPct val="0"/>
              </a:spcAft>
            </a:pPr>
            <a:fld id="{4A9106F7-8D2E-4ED9-89EF-A0A6A8EF9681}" type="slidenum"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pPr algn="r">
                <a:spcAft>
                  <a:spcPct val="0"/>
                </a:spcAft>
              </a:pPr>
              <a:t>27</a:t>
            </a:fld>
            <a:endParaRPr lang="en-US" altLang="en-US" sz="120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512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7400" y="609600"/>
            <a:ext cx="5283200" cy="2971800"/>
          </a:xfrm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 smtClean="0"/>
              <a:t> </a:t>
            </a:r>
            <a:endParaRPr lang="en-US" sz="1000" dirty="0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0171" indent="-280835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23340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72677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22013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71349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20685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70021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9357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spcAft>
                <a:spcPct val="0"/>
              </a:spcAft>
            </a:pPr>
            <a:fld id="{4A9106F7-8D2E-4ED9-89EF-A0A6A8EF9681}" type="slidenum"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pPr algn="r">
                <a:spcAft>
                  <a:spcPct val="0"/>
                </a:spcAft>
              </a:pPr>
              <a:t>28</a:t>
            </a:fld>
            <a:endParaRPr lang="en-US" altLang="en-US" sz="120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113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7400" y="609600"/>
            <a:ext cx="5283200" cy="2971800"/>
          </a:xfrm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 smtClean="0"/>
              <a:t> </a:t>
            </a:r>
            <a:endParaRPr lang="en-US" sz="1000" dirty="0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0171" indent="-280835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23340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72677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22013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71349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20685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70021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9357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spcAft>
                <a:spcPct val="0"/>
              </a:spcAft>
            </a:pPr>
            <a:fld id="{4A9106F7-8D2E-4ED9-89EF-A0A6A8EF9681}" type="slidenum"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pPr algn="r">
                <a:spcAft>
                  <a:spcPct val="0"/>
                </a:spcAft>
              </a:pPr>
              <a:t>3</a:t>
            </a:fld>
            <a:endParaRPr lang="en-US" altLang="en-US" sz="120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761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7400" y="609600"/>
            <a:ext cx="5283200" cy="2971800"/>
          </a:xfrm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 smtClean="0"/>
              <a:t> </a:t>
            </a:r>
            <a:endParaRPr lang="en-US" sz="1000" dirty="0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0171" indent="-280835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23340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72677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22013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71349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20685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70021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9357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spcAft>
                <a:spcPct val="0"/>
              </a:spcAft>
            </a:pPr>
            <a:fld id="{4A9106F7-8D2E-4ED9-89EF-A0A6A8EF9681}" type="slidenum"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pPr algn="r">
                <a:spcAft>
                  <a:spcPct val="0"/>
                </a:spcAft>
              </a:pPr>
              <a:t>4</a:t>
            </a:fld>
            <a:endParaRPr lang="en-US" altLang="en-US" sz="120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38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7400" y="609600"/>
            <a:ext cx="5283200" cy="2971800"/>
          </a:xfrm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 smtClean="0"/>
              <a:t> </a:t>
            </a:r>
            <a:endParaRPr lang="en-US" sz="1000" dirty="0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0171" indent="-280835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23340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72677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22013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71349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20685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70021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9357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spcAft>
                <a:spcPct val="0"/>
              </a:spcAft>
            </a:pPr>
            <a:fld id="{4A9106F7-8D2E-4ED9-89EF-A0A6A8EF9681}" type="slidenum"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pPr algn="r">
                <a:spcAft>
                  <a:spcPct val="0"/>
                </a:spcAft>
              </a:pPr>
              <a:t>5</a:t>
            </a:fld>
            <a:endParaRPr lang="en-US" altLang="en-US" sz="120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171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7400" y="609600"/>
            <a:ext cx="5283200" cy="2971800"/>
          </a:xfrm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 smtClean="0"/>
              <a:t> </a:t>
            </a:r>
            <a:endParaRPr lang="en-US" sz="1000" dirty="0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0171" indent="-280835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23340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72677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22013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71349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20685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70021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9357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spcAft>
                <a:spcPct val="0"/>
              </a:spcAft>
            </a:pPr>
            <a:fld id="{4A9106F7-8D2E-4ED9-89EF-A0A6A8EF9681}" type="slidenum"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pPr algn="r">
                <a:spcAft>
                  <a:spcPct val="0"/>
                </a:spcAft>
              </a:pPr>
              <a:t>6</a:t>
            </a:fld>
            <a:endParaRPr lang="en-US" altLang="en-US" sz="120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379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7400" y="609600"/>
            <a:ext cx="5283200" cy="2971800"/>
          </a:xfrm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 smtClean="0"/>
              <a:t> </a:t>
            </a:r>
            <a:endParaRPr lang="en-US" sz="1000" dirty="0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0171" indent="-280835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23340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72677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22013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71349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20685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70021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9357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spcAft>
                <a:spcPct val="0"/>
              </a:spcAft>
            </a:pPr>
            <a:fld id="{4A9106F7-8D2E-4ED9-89EF-A0A6A8EF9681}" type="slidenum"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pPr algn="r">
                <a:spcAft>
                  <a:spcPct val="0"/>
                </a:spcAft>
              </a:pPr>
              <a:t>7</a:t>
            </a:fld>
            <a:endParaRPr lang="en-US" altLang="en-US" sz="120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126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7400" y="609600"/>
            <a:ext cx="5283200" cy="2971800"/>
          </a:xfrm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 smtClean="0"/>
              <a:t> </a:t>
            </a:r>
            <a:endParaRPr lang="en-US" sz="1000" dirty="0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0171" indent="-280835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23340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72677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22013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71349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20685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70021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9357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spcAft>
                <a:spcPct val="0"/>
              </a:spcAft>
            </a:pPr>
            <a:fld id="{4A9106F7-8D2E-4ED9-89EF-A0A6A8EF9681}" type="slidenum"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pPr algn="r">
                <a:spcAft>
                  <a:spcPct val="0"/>
                </a:spcAft>
              </a:pPr>
              <a:t>8</a:t>
            </a:fld>
            <a:endParaRPr lang="en-US" altLang="en-US" sz="120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50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7400" y="609600"/>
            <a:ext cx="5283200" cy="2971800"/>
          </a:xfrm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 smtClean="0"/>
              <a:t> </a:t>
            </a:r>
            <a:endParaRPr lang="en-US" sz="1000" dirty="0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0171" indent="-280835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23340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72677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22013" indent="-224668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71349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20685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70021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9357" indent="-224668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spcAft>
                <a:spcPct val="0"/>
              </a:spcAft>
            </a:pPr>
            <a:fld id="{4A9106F7-8D2E-4ED9-89EF-A0A6A8EF9681}" type="slidenum"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pPr algn="r">
                <a:spcAft>
                  <a:spcPct val="0"/>
                </a:spcAft>
              </a:pPr>
              <a:t>9</a:t>
            </a:fld>
            <a:endParaRPr lang="en-US" altLang="en-US" sz="120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099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797" y="1944923"/>
            <a:ext cx="3609976" cy="400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Calibri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Calibri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body" idx="2"/>
          </p:nvPr>
        </p:nvSpPr>
        <p:spPr>
          <a:xfrm>
            <a:off x="632460" y="342900"/>
            <a:ext cx="3657600" cy="1508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8738" marR="0" lvl="0" indent="-58738" algn="l" rtl="0">
              <a:lnSpc>
                <a:spcPct val="10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200" b="0" i="0" u="none" strike="noStrike" cap="none">
                <a:solidFill>
                  <a:srgbClr val="0034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175" marR="0" lvl="1" indent="-3175" algn="l" rtl="0">
              <a:lnSpc>
                <a:spcPct val="10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2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175" marR="0" lvl="2" indent="-3175" algn="l" rtl="0">
              <a:lnSpc>
                <a:spcPct val="10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2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175" marR="0" lvl="3" indent="-3175" algn="l" rtl="0">
              <a:lnSpc>
                <a:spcPct val="10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2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175" marR="0" lvl="4" indent="-3175" algn="l" rtl="0">
              <a:lnSpc>
                <a:spcPct val="10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2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75" marR="0" lvl="5" indent="-3175" algn="l" rtl="0">
              <a:lnSpc>
                <a:spcPct val="100000"/>
              </a:lnSpc>
              <a:spcBef>
                <a:spcPts val="0"/>
              </a:spcBef>
              <a:buClr>
                <a:srgbClr val="A8A8AB"/>
              </a:buClr>
              <a:buFont typeface="Calibri"/>
              <a:buNone/>
              <a:defRPr sz="22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75" marR="0" lvl="6" indent="-3175" algn="l" rtl="0">
              <a:lnSpc>
                <a:spcPct val="10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2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175" marR="0" lvl="7" indent="-3175" algn="l" rtl="0">
              <a:lnSpc>
                <a:spcPct val="100000"/>
              </a:lnSpc>
              <a:spcBef>
                <a:spcPts val="0"/>
              </a:spcBef>
              <a:buClr>
                <a:srgbClr val="A8A8AB"/>
              </a:buClr>
              <a:buFont typeface="Calibri"/>
              <a:buNone/>
              <a:defRPr sz="22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" marR="0" lvl="8" indent="-3175" algn="l" rtl="0">
              <a:lnSpc>
                <a:spcPct val="10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2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56" name="Shape 156"/>
          <p:cNvGrpSpPr/>
          <p:nvPr/>
        </p:nvGrpSpPr>
        <p:grpSpPr>
          <a:xfrm>
            <a:off x="448523" y="4834533"/>
            <a:ext cx="1099792" cy="130016"/>
            <a:chOff x="-84138" y="5622925"/>
            <a:chExt cx="4330700" cy="682625"/>
          </a:xfrm>
        </p:grpSpPr>
        <p:sp>
          <p:nvSpPr>
            <p:cNvPr id="157" name="Shape 157"/>
            <p:cNvSpPr/>
            <p:nvPr/>
          </p:nvSpPr>
          <p:spPr>
            <a:xfrm>
              <a:off x="1589087" y="5649912"/>
              <a:ext cx="914400" cy="64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679" y="112235"/>
                  </a:moveTo>
                  <a:cubicBezTo>
                    <a:pt x="987" y="13411"/>
                    <a:pt x="987" y="13411"/>
                    <a:pt x="987" y="13411"/>
                  </a:cubicBezTo>
                  <a:cubicBezTo>
                    <a:pt x="493" y="12000"/>
                    <a:pt x="0" y="9882"/>
                    <a:pt x="0" y="8470"/>
                  </a:cubicBezTo>
                  <a:cubicBezTo>
                    <a:pt x="0" y="4235"/>
                    <a:pt x="2469" y="0"/>
                    <a:pt x="6419" y="0"/>
                  </a:cubicBezTo>
                  <a:cubicBezTo>
                    <a:pt x="9382" y="0"/>
                    <a:pt x="11358" y="2823"/>
                    <a:pt x="12345" y="7764"/>
                  </a:cubicBezTo>
                  <a:cubicBezTo>
                    <a:pt x="33086" y="92470"/>
                    <a:pt x="33086" y="92470"/>
                    <a:pt x="33086" y="92470"/>
                  </a:cubicBezTo>
                  <a:cubicBezTo>
                    <a:pt x="53827" y="7058"/>
                    <a:pt x="53827" y="7058"/>
                    <a:pt x="53827" y="7058"/>
                  </a:cubicBezTo>
                  <a:cubicBezTo>
                    <a:pt x="54814" y="2823"/>
                    <a:pt x="56296" y="0"/>
                    <a:pt x="59753" y="0"/>
                  </a:cubicBezTo>
                  <a:cubicBezTo>
                    <a:pt x="60246" y="0"/>
                    <a:pt x="60246" y="0"/>
                    <a:pt x="60246" y="0"/>
                  </a:cubicBezTo>
                  <a:cubicBezTo>
                    <a:pt x="63703" y="0"/>
                    <a:pt x="65679" y="2823"/>
                    <a:pt x="66666" y="7058"/>
                  </a:cubicBezTo>
                  <a:cubicBezTo>
                    <a:pt x="87407" y="92470"/>
                    <a:pt x="87407" y="92470"/>
                    <a:pt x="87407" y="92470"/>
                  </a:cubicBezTo>
                  <a:cubicBezTo>
                    <a:pt x="108148" y="7058"/>
                    <a:pt x="108148" y="7058"/>
                    <a:pt x="108148" y="7058"/>
                  </a:cubicBezTo>
                  <a:cubicBezTo>
                    <a:pt x="109135" y="3529"/>
                    <a:pt x="110617" y="0"/>
                    <a:pt x="114074" y="0"/>
                  </a:cubicBezTo>
                  <a:cubicBezTo>
                    <a:pt x="117530" y="0"/>
                    <a:pt x="120000" y="4235"/>
                    <a:pt x="120000" y="8470"/>
                  </a:cubicBezTo>
                  <a:cubicBezTo>
                    <a:pt x="120000" y="9882"/>
                    <a:pt x="119506" y="12000"/>
                    <a:pt x="119012" y="13411"/>
                  </a:cubicBezTo>
                  <a:cubicBezTo>
                    <a:pt x="94320" y="112235"/>
                    <a:pt x="94320" y="112235"/>
                    <a:pt x="94320" y="112235"/>
                  </a:cubicBezTo>
                  <a:cubicBezTo>
                    <a:pt x="92839" y="117176"/>
                    <a:pt x="90370" y="120000"/>
                    <a:pt x="87407" y="120000"/>
                  </a:cubicBezTo>
                  <a:cubicBezTo>
                    <a:pt x="86913" y="120000"/>
                    <a:pt x="86913" y="120000"/>
                    <a:pt x="86913" y="120000"/>
                  </a:cubicBezTo>
                  <a:cubicBezTo>
                    <a:pt x="83950" y="120000"/>
                    <a:pt x="81481" y="117176"/>
                    <a:pt x="80493" y="112235"/>
                  </a:cubicBezTo>
                  <a:cubicBezTo>
                    <a:pt x="60246" y="28235"/>
                    <a:pt x="60246" y="28235"/>
                    <a:pt x="60246" y="28235"/>
                  </a:cubicBezTo>
                  <a:cubicBezTo>
                    <a:pt x="39506" y="112235"/>
                    <a:pt x="39506" y="112235"/>
                    <a:pt x="39506" y="112235"/>
                  </a:cubicBezTo>
                  <a:cubicBezTo>
                    <a:pt x="38518" y="117176"/>
                    <a:pt x="36049" y="120000"/>
                    <a:pt x="32592" y="120000"/>
                  </a:cubicBezTo>
                  <a:cubicBezTo>
                    <a:pt x="32592" y="120000"/>
                    <a:pt x="32592" y="120000"/>
                    <a:pt x="32592" y="120000"/>
                  </a:cubicBezTo>
                  <a:cubicBezTo>
                    <a:pt x="29629" y="120000"/>
                    <a:pt x="27160" y="117176"/>
                    <a:pt x="25679" y="1122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3163888" y="5649912"/>
              <a:ext cx="354013" cy="64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176"/>
                  </a:moveTo>
                  <a:cubicBezTo>
                    <a:pt x="0" y="4235"/>
                    <a:pt x="6382" y="0"/>
                    <a:pt x="15319" y="0"/>
                  </a:cubicBezTo>
                  <a:cubicBezTo>
                    <a:pt x="24255" y="0"/>
                    <a:pt x="30638" y="3529"/>
                    <a:pt x="30638" y="9176"/>
                  </a:cubicBezTo>
                  <a:cubicBezTo>
                    <a:pt x="30638" y="28941"/>
                    <a:pt x="30638" y="28941"/>
                    <a:pt x="30638" y="28941"/>
                  </a:cubicBezTo>
                  <a:cubicBezTo>
                    <a:pt x="47234" y="9176"/>
                    <a:pt x="81702" y="0"/>
                    <a:pt x="104680" y="0"/>
                  </a:cubicBezTo>
                  <a:cubicBezTo>
                    <a:pt x="113617" y="0"/>
                    <a:pt x="120000" y="4235"/>
                    <a:pt x="120000" y="9176"/>
                  </a:cubicBezTo>
                  <a:cubicBezTo>
                    <a:pt x="120000" y="14117"/>
                    <a:pt x="113617" y="16941"/>
                    <a:pt x="105957" y="17647"/>
                  </a:cubicBezTo>
                  <a:cubicBezTo>
                    <a:pt x="65106" y="20470"/>
                    <a:pt x="30638" y="37411"/>
                    <a:pt x="30638" y="71294"/>
                  </a:cubicBezTo>
                  <a:cubicBezTo>
                    <a:pt x="30638" y="110823"/>
                    <a:pt x="30638" y="110823"/>
                    <a:pt x="30638" y="110823"/>
                  </a:cubicBezTo>
                  <a:cubicBezTo>
                    <a:pt x="30638" y="115764"/>
                    <a:pt x="24255" y="120000"/>
                    <a:pt x="15319" y="120000"/>
                  </a:cubicBezTo>
                  <a:cubicBezTo>
                    <a:pt x="6382" y="120000"/>
                    <a:pt x="0" y="115764"/>
                    <a:pt x="0" y="110823"/>
                  </a:cubicBezTo>
                  <a:lnTo>
                    <a:pt x="0" y="91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3509962" y="5649912"/>
              <a:ext cx="579438" cy="6556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519" y="53023"/>
                  </a:moveTo>
                  <a:cubicBezTo>
                    <a:pt x="98961" y="32790"/>
                    <a:pt x="85714" y="14651"/>
                    <a:pt x="60000" y="14651"/>
                  </a:cubicBezTo>
                  <a:cubicBezTo>
                    <a:pt x="38181" y="14651"/>
                    <a:pt x="21818" y="30697"/>
                    <a:pt x="19480" y="53023"/>
                  </a:cubicBezTo>
                  <a:lnTo>
                    <a:pt x="100519" y="53023"/>
                  </a:lnTo>
                  <a:close/>
                  <a:moveTo>
                    <a:pt x="63116" y="120000"/>
                  </a:moveTo>
                  <a:cubicBezTo>
                    <a:pt x="28051" y="120000"/>
                    <a:pt x="0" y="95581"/>
                    <a:pt x="0" y="60000"/>
                  </a:cubicBezTo>
                  <a:cubicBezTo>
                    <a:pt x="0" y="59302"/>
                    <a:pt x="0" y="59302"/>
                    <a:pt x="0" y="59302"/>
                  </a:cubicBezTo>
                  <a:cubicBezTo>
                    <a:pt x="0" y="26511"/>
                    <a:pt x="25714" y="0"/>
                    <a:pt x="60779" y="0"/>
                  </a:cubicBezTo>
                  <a:cubicBezTo>
                    <a:pt x="98181" y="0"/>
                    <a:pt x="120000" y="27906"/>
                    <a:pt x="120000" y="57906"/>
                  </a:cubicBezTo>
                  <a:cubicBezTo>
                    <a:pt x="120000" y="62790"/>
                    <a:pt x="115324" y="66279"/>
                    <a:pt x="110649" y="66279"/>
                  </a:cubicBezTo>
                  <a:cubicBezTo>
                    <a:pt x="19480" y="66279"/>
                    <a:pt x="19480" y="66279"/>
                    <a:pt x="19480" y="66279"/>
                  </a:cubicBezTo>
                  <a:cubicBezTo>
                    <a:pt x="21818" y="90697"/>
                    <a:pt x="41298" y="104651"/>
                    <a:pt x="63896" y="104651"/>
                  </a:cubicBezTo>
                  <a:cubicBezTo>
                    <a:pt x="79480" y="104651"/>
                    <a:pt x="91168" y="99069"/>
                    <a:pt x="100519" y="91395"/>
                  </a:cubicBezTo>
                  <a:cubicBezTo>
                    <a:pt x="102077" y="90697"/>
                    <a:pt x="103636" y="89302"/>
                    <a:pt x="105974" y="89302"/>
                  </a:cubicBezTo>
                  <a:cubicBezTo>
                    <a:pt x="110649" y="89302"/>
                    <a:pt x="113766" y="92790"/>
                    <a:pt x="113766" y="96976"/>
                  </a:cubicBezTo>
                  <a:cubicBezTo>
                    <a:pt x="113766" y="99069"/>
                    <a:pt x="112987" y="101162"/>
                    <a:pt x="110649" y="102558"/>
                  </a:cubicBezTo>
                  <a:cubicBezTo>
                    <a:pt x="98961" y="113023"/>
                    <a:pt x="84935" y="120000"/>
                    <a:pt x="63116" y="1200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2503488" y="5649912"/>
              <a:ext cx="547687" cy="6556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273" y="74651"/>
                  </a:moveTo>
                  <a:cubicBezTo>
                    <a:pt x="100273" y="63488"/>
                    <a:pt x="100273" y="63488"/>
                    <a:pt x="100273" y="63488"/>
                  </a:cubicBezTo>
                  <a:cubicBezTo>
                    <a:pt x="90410" y="61395"/>
                    <a:pt x="77260" y="58604"/>
                    <a:pt x="60821" y="58604"/>
                  </a:cubicBezTo>
                  <a:cubicBezTo>
                    <a:pt x="35342" y="58604"/>
                    <a:pt x="20547" y="68372"/>
                    <a:pt x="20547" y="82325"/>
                  </a:cubicBezTo>
                  <a:cubicBezTo>
                    <a:pt x="20547" y="83023"/>
                    <a:pt x="20547" y="83023"/>
                    <a:pt x="20547" y="83023"/>
                  </a:cubicBezTo>
                  <a:cubicBezTo>
                    <a:pt x="20547" y="97674"/>
                    <a:pt x="36986" y="106046"/>
                    <a:pt x="55068" y="106046"/>
                  </a:cubicBezTo>
                  <a:cubicBezTo>
                    <a:pt x="79726" y="106046"/>
                    <a:pt x="100273" y="92790"/>
                    <a:pt x="100273" y="74651"/>
                  </a:cubicBezTo>
                  <a:moveTo>
                    <a:pt x="0" y="83720"/>
                  </a:moveTo>
                  <a:cubicBezTo>
                    <a:pt x="0" y="83023"/>
                    <a:pt x="0" y="83023"/>
                    <a:pt x="0" y="83023"/>
                  </a:cubicBezTo>
                  <a:cubicBezTo>
                    <a:pt x="0" y="59302"/>
                    <a:pt x="23835" y="46046"/>
                    <a:pt x="58356" y="46046"/>
                  </a:cubicBezTo>
                  <a:cubicBezTo>
                    <a:pt x="75616" y="46046"/>
                    <a:pt x="87945" y="48139"/>
                    <a:pt x="100273" y="50930"/>
                  </a:cubicBezTo>
                  <a:cubicBezTo>
                    <a:pt x="100273" y="46744"/>
                    <a:pt x="100273" y="46744"/>
                    <a:pt x="100273" y="46744"/>
                  </a:cubicBezTo>
                  <a:cubicBezTo>
                    <a:pt x="100273" y="25813"/>
                    <a:pt x="85479" y="15348"/>
                    <a:pt x="59999" y="15348"/>
                  </a:cubicBezTo>
                  <a:cubicBezTo>
                    <a:pt x="46027" y="15348"/>
                    <a:pt x="37808" y="16744"/>
                    <a:pt x="27945" y="20930"/>
                  </a:cubicBezTo>
                  <a:cubicBezTo>
                    <a:pt x="27123" y="20930"/>
                    <a:pt x="25479" y="21627"/>
                    <a:pt x="24657" y="21627"/>
                  </a:cubicBezTo>
                  <a:cubicBezTo>
                    <a:pt x="19726" y="21627"/>
                    <a:pt x="15616" y="18139"/>
                    <a:pt x="15616" y="13953"/>
                  </a:cubicBezTo>
                  <a:cubicBezTo>
                    <a:pt x="15616" y="10465"/>
                    <a:pt x="17260" y="8372"/>
                    <a:pt x="21369" y="6976"/>
                  </a:cubicBezTo>
                  <a:cubicBezTo>
                    <a:pt x="34520" y="2093"/>
                    <a:pt x="44383" y="0"/>
                    <a:pt x="61643" y="0"/>
                  </a:cubicBezTo>
                  <a:cubicBezTo>
                    <a:pt x="81369" y="0"/>
                    <a:pt x="96164" y="4186"/>
                    <a:pt x="106027" y="13255"/>
                  </a:cubicBezTo>
                  <a:cubicBezTo>
                    <a:pt x="115068" y="20930"/>
                    <a:pt x="119999" y="32093"/>
                    <a:pt x="119999" y="46744"/>
                  </a:cubicBezTo>
                  <a:cubicBezTo>
                    <a:pt x="119999" y="110232"/>
                    <a:pt x="119999" y="110232"/>
                    <a:pt x="119999" y="110232"/>
                  </a:cubicBezTo>
                  <a:cubicBezTo>
                    <a:pt x="119999" y="115116"/>
                    <a:pt x="115890" y="118604"/>
                    <a:pt x="110136" y="118604"/>
                  </a:cubicBezTo>
                  <a:cubicBezTo>
                    <a:pt x="104383" y="118604"/>
                    <a:pt x="100273" y="115116"/>
                    <a:pt x="100273" y="110930"/>
                  </a:cubicBezTo>
                  <a:cubicBezTo>
                    <a:pt x="100273" y="99767"/>
                    <a:pt x="100273" y="99767"/>
                    <a:pt x="100273" y="99767"/>
                  </a:cubicBezTo>
                  <a:cubicBezTo>
                    <a:pt x="91232" y="110232"/>
                    <a:pt x="74794" y="120000"/>
                    <a:pt x="50958" y="120000"/>
                  </a:cubicBezTo>
                  <a:cubicBezTo>
                    <a:pt x="26301" y="120000"/>
                    <a:pt x="0" y="107441"/>
                    <a:pt x="0" y="837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-84138" y="5622925"/>
              <a:ext cx="1635125" cy="682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3517" y="12067"/>
                  </a:moveTo>
                  <a:cubicBezTo>
                    <a:pt x="11862" y="4022"/>
                    <a:pt x="8275" y="0"/>
                    <a:pt x="4689" y="4022"/>
                  </a:cubicBezTo>
                  <a:cubicBezTo>
                    <a:pt x="1379" y="8044"/>
                    <a:pt x="0" y="16759"/>
                    <a:pt x="1655" y="24804"/>
                  </a:cubicBezTo>
                  <a:cubicBezTo>
                    <a:pt x="16000" y="101899"/>
                    <a:pt x="16000" y="101899"/>
                    <a:pt x="16000" y="101899"/>
                  </a:cubicBezTo>
                  <a:cubicBezTo>
                    <a:pt x="18482" y="113296"/>
                    <a:pt x="20689" y="120000"/>
                    <a:pt x="25379" y="120000"/>
                  </a:cubicBezTo>
                  <a:cubicBezTo>
                    <a:pt x="30068" y="120000"/>
                    <a:pt x="32275" y="113296"/>
                    <a:pt x="34482" y="101899"/>
                  </a:cubicBezTo>
                  <a:cubicBezTo>
                    <a:pt x="34482" y="101899"/>
                    <a:pt x="47172" y="34860"/>
                    <a:pt x="47172" y="34189"/>
                  </a:cubicBezTo>
                  <a:cubicBezTo>
                    <a:pt x="47448" y="33519"/>
                    <a:pt x="47724" y="30837"/>
                    <a:pt x="49103" y="30837"/>
                  </a:cubicBezTo>
                  <a:cubicBezTo>
                    <a:pt x="50206" y="31508"/>
                    <a:pt x="51034" y="33519"/>
                    <a:pt x="51034" y="36201"/>
                  </a:cubicBezTo>
                  <a:cubicBezTo>
                    <a:pt x="51034" y="101229"/>
                    <a:pt x="51034" y="101229"/>
                    <a:pt x="51034" y="101229"/>
                  </a:cubicBezTo>
                  <a:cubicBezTo>
                    <a:pt x="51034" y="111284"/>
                    <a:pt x="53241" y="120000"/>
                    <a:pt x="57655" y="120000"/>
                  </a:cubicBezTo>
                  <a:cubicBezTo>
                    <a:pt x="62068" y="120000"/>
                    <a:pt x="64551" y="111284"/>
                    <a:pt x="64551" y="101229"/>
                  </a:cubicBezTo>
                  <a:cubicBezTo>
                    <a:pt x="64551" y="48268"/>
                    <a:pt x="64551" y="48268"/>
                    <a:pt x="64551" y="48268"/>
                  </a:cubicBezTo>
                  <a:cubicBezTo>
                    <a:pt x="64551" y="37541"/>
                    <a:pt x="67586" y="30837"/>
                    <a:pt x="71724" y="30837"/>
                  </a:cubicBezTo>
                  <a:cubicBezTo>
                    <a:pt x="75862" y="30837"/>
                    <a:pt x="78620" y="38212"/>
                    <a:pt x="78620" y="48268"/>
                  </a:cubicBezTo>
                  <a:cubicBezTo>
                    <a:pt x="78620" y="101229"/>
                    <a:pt x="78620" y="101229"/>
                    <a:pt x="78620" y="101229"/>
                  </a:cubicBezTo>
                  <a:cubicBezTo>
                    <a:pt x="78620" y="111284"/>
                    <a:pt x="81103" y="120000"/>
                    <a:pt x="85517" y="120000"/>
                  </a:cubicBezTo>
                  <a:cubicBezTo>
                    <a:pt x="89931" y="120000"/>
                    <a:pt x="92137" y="111284"/>
                    <a:pt x="92137" y="101229"/>
                  </a:cubicBezTo>
                  <a:cubicBezTo>
                    <a:pt x="92137" y="48268"/>
                    <a:pt x="92137" y="48268"/>
                    <a:pt x="92137" y="48268"/>
                  </a:cubicBezTo>
                  <a:cubicBezTo>
                    <a:pt x="92137" y="37541"/>
                    <a:pt x="95172" y="30837"/>
                    <a:pt x="99310" y="30837"/>
                  </a:cubicBezTo>
                  <a:cubicBezTo>
                    <a:pt x="103448" y="30837"/>
                    <a:pt x="106206" y="38212"/>
                    <a:pt x="106206" y="48268"/>
                  </a:cubicBezTo>
                  <a:cubicBezTo>
                    <a:pt x="106206" y="101229"/>
                    <a:pt x="106206" y="101229"/>
                    <a:pt x="106206" y="101229"/>
                  </a:cubicBezTo>
                  <a:cubicBezTo>
                    <a:pt x="106206" y="111284"/>
                    <a:pt x="108689" y="120000"/>
                    <a:pt x="113103" y="120000"/>
                  </a:cubicBezTo>
                  <a:cubicBezTo>
                    <a:pt x="117517" y="120000"/>
                    <a:pt x="120000" y="111284"/>
                    <a:pt x="120000" y="101229"/>
                  </a:cubicBezTo>
                  <a:cubicBezTo>
                    <a:pt x="120000" y="40893"/>
                    <a:pt x="120000" y="40893"/>
                    <a:pt x="120000" y="40893"/>
                  </a:cubicBezTo>
                  <a:cubicBezTo>
                    <a:pt x="120000" y="18100"/>
                    <a:pt x="112551" y="2681"/>
                    <a:pt x="103448" y="2681"/>
                  </a:cubicBezTo>
                  <a:cubicBezTo>
                    <a:pt x="94620" y="2681"/>
                    <a:pt x="89103" y="17430"/>
                    <a:pt x="89103" y="17430"/>
                  </a:cubicBezTo>
                  <a:cubicBezTo>
                    <a:pt x="86068" y="8044"/>
                    <a:pt x="81931" y="2681"/>
                    <a:pt x="75034" y="2681"/>
                  </a:cubicBezTo>
                  <a:cubicBezTo>
                    <a:pt x="67862" y="2681"/>
                    <a:pt x="61517" y="17430"/>
                    <a:pt x="61517" y="17430"/>
                  </a:cubicBezTo>
                  <a:cubicBezTo>
                    <a:pt x="58482" y="8044"/>
                    <a:pt x="53517" y="2681"/>
                    <a:pt x="49103" y="2681"/>
                  </a:cubicBezTo>
                  <a:cubicBezTo>
                    <a:pt x="42758" y="2681"/>
                    <a:pt x="37517" y="9385"/>
                    <a:pt x="34482" y="26815"/>
                  </a:cubicBezTo>
                  <a:cubicBezTo>
                    <a:pt x="25379" y="79776"/>
                    <a:pt x="25379" y="79776"/>
                    <a:pt x="25379" y="79776"/>
                  </a:cubicBezTo>
                  <a:lnTo>
                    <a:pt x="13517" y="12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4097337" y="5649912"/>
              <a:ext cx="149225" cy="1571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000" y="58536"/>
                  </a:moveTo>
                  <a:cubicBezTo>
                    <a:pt x="111000" y="58536"/>
                    <a:pt x="111000" y="58536"/>
                    <a:pt x="111000" y="58536"/>
                  </a:cubicBezTo>
                  <a:cubicBezTo>
                    <a:pt x="111000" y="32195"/>
                    <a:pt x="87000" y="11707"/>
                    <a:pt x="60000" y="11707"/>
                  </a:cubicBezTo>
                  <a:cubicBezTo>
                    <a:pt x="33000" y="11707"/>
                    <a:pt x="9000" y="32195"/>
                    <a:pt x="9000" y="58536"/>
                  </a:cubicBezTo>
                  <a:cubicBezTo>
                    <a:pt x="9000" y="61463"/>
                    <a:pt x="9000" y="61463"/>
                    <a:pt x="9000" y="61463"/>
                  </a:cubicBezTo>
                  <a:cubicBezTo>
                    <a:pt x="9000" y="87804"/>
                    <a:pt x="33000" y="108292"/>
                    <a:pt x="60000" y="108292"/>
                  </a:cubicBezTo>
                  <a:cubicBezTo>
                    <a:pt x="87000" y="108292"/>
                    <a:pt x="111000" y="87804"/>
                    <a:pt x="111000" y="58536"/>
                  </a:cubicBezTo>
                  <a:moveTo>
                    <a:pt x="0" y="61463"/>
                  </a:moveTo>
                  <a:cubicBezTo>
                    <a:pt x="0" y="58536"/>
                    <a:pt x="0" y="58536"/>
                    <a:pt x="0" y="58536"/>
                  </a:cubicBezTo>
                  <a:cubicBezTo>
                    <a:pt x="0" y="26341"/>
                    <a:pt x="27000" y="0"/>
                    <a:pt x="60000" y="0"/>
                  </a:cubicBezTo>
                  <a:cubicBezTo>
                    <a:pt x="96000" y="0"/>
                    <a:pt x="120000" y="26341"/>
                    <a:pt x="120000" y="58536"/>
                  </a:cubicBezTo>
                  <a:cubicBezTo>
                    <a:pt x="120000" y="58536"/>
                    <a:pt x="120000" y="58536"/>
                    <a:pt x="120000" y="58536"/>
                  </a:cubicBezTo>
                  <a:cubicBezTo>
                    <a:pt x="120000" y="93658"/>
                    <a:pt x="93000" y="120000"/>
                    <a:pt x="60000" y="120000"/>
                  </a:cubicBezTo>
                  <a:cubicBezTo>
                    <a:pt x="24000" y="120000"/>
                    <a:pt x="0" y="93658"/>
                    <a:pt x="0" y="614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4141787" y="5688012"/>
              <a:ext cx="63500" cy="76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3529" y="60000"/>
                  </a:moveTo>
                  <a:cubicBezTo>
                    <a:pt x="77647" y="60000"/>
                    <a:pt x="84705" y="54000"/>
                    <a:pt x="84705" y="42000"/>
                  </a:cubicBezTo>
                  <a:cubicBezTo>
                    <a:pt x="84705" y="42000"/>
                    <a:pt x="84705" y="42000"/>
                    <a:pt x="84705" y="42000"/>
                  </a:cubicBezTo>
                  <a:cubicBezTo>
                    <a:pt x="84705" y="30000"/>
                    <a:pt x="77647" y="24000"/>
                    <a:pt x="63529" y="24000"/>
                  </a:cubicBezTo>
                  <a:cubicBezTo>
                    <a:pt x="35294" y="24000"/>
                    <a:pt x="35294" y="24000"/>
                    <a:pt x="35294" y="24000"/>
                  </a:cubicBezTo>
                  <a:cubicBezTo>
                    <a:pt x="35294" y="60000"/>
                    <a:pt x="35294" y="60000"/>
                    <a:pt x="35294" y="60000"/>
                  </a:cubicBezTo>
                  <a:lnTo>
                    <a:pt x="63529" y="60000"/>
                  </a:lnTo>
                  <a:close/>
                  <a:moveTo>
                    <a:pt x="0" y="12000"/>
                  </a:moveTo>
                  <a:cubicBezTo>
                    <a:pt x="0" y="6000"/>
                    <a:pt x="7058" y="0"/>
                    <a:pt x="14117" y="0"/>
                  </a:cubicBezTo>
                  <a:cubicBezTo>
                    <a:pt x="63529" y="0"/>
                    <a:pt x="63529" y="0"/>
                    <a:pt x="63529" y="0"/>
                  </a:cubicBezTo>
                  <a:cubicBezTo>
                    <a:pt x="84705" y="0"/>
                    <a:pt x="98823" y="6000"/>
                    <a:pt x="105882" y="12000"/>
                  </a:cubicBezTo>
                  <a:cubicBezTo>
                    <a:pt x="112941" y="18000"/>
                    <a:pt x="120000" y="30000"/>
                    <a:pt x="120000" y="42000"/>
                  </a:cubicBezTo>
                  <a:cubicBezTo>
                    <a:pt x="120000" y="42000"/>
                    <a:pt x="120000" y="42000"/>
                    <a:pt x="120000" y="42000"/>
                  </a:cubicBezTo>
                  <a:cubicBezTo>
                    <a:pt x="120000" y="60000"/>
                    <a:pt x="105882" y="72000"/>
                    <a:pt x="91764" y="78000"/>
                  </a:cubicBezTo>
                  <a:cubicBezTo>
                    <a:pt x="112941" y="102000"/>
                    <a:pt x="112941" y="102000"/>
                    <a:pt x="112941" y="102000"/>
                  </a:cubicBezTo>
                  <a:cubicBezTo>
                    <a:pt x="112941" y="102000"/>
                    <a:pt x="112941" y="108000"/>
                    <a:pt x="112941" y="108000"/>
                  </a:cubicBezTo>
                  <a:cubicBezTo>
                    <a:pt x="112941" y="114000"/>
                    <a:pt x="105882" y="120000"/>
                    <a:pt x="98823" y="120000"/>
                  </a:cubicBezTo>
                  <a:cubicBezTo>
                    <a:pt x="91764" y="120000"/>
                    <a:pt x="91764" y="120000"/>
                    <a:pt x="84705" y="114000"/>
                  </a:cubicBezTo>
                  <a:cubicBezTo>
                    <a:pt x="56470" y="84000"/>
                    <a:pt x="56470" y="84000"/>
                    <a:pt x="56470" y="84000"/>
                  </a:cubicBezTo>
                  <a:cubicBezTo>
                    <a:pt x="35294" y="84000"/>
                    <a:pt x="35294" y="84000"/>
                    <a:pt x="35294" y="84000"/>
                  </a:cubicBezTo>
                  <a:cubicBezTo>
                    <a:pt x="35294" y="108000"/>
                    <a:pt x="35294" y="108000"/>
                    <a:pt x="35294" y="108000"/>
                  </a:cubicBezTo>
                  <a:cubicBezTo>
                    <a:pt x="35294" y="114000"/>
                    <a:pt x="28235" y="120000"/>
                    <a:pt x="14117" y="120000"/>
                  </a:cubicBezTo>
                  <a:cubicBezTo>
                    <a:pt x="7058" y="120000"/>
                    <a:pt x="0" y="114000"/>
                    <a:pt x="0" y="108000"/>
                  </a:cubicBezTo>
                  <a:lnTo>
                    <a:pt x="0" y="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accent1"/>
                </a:solidFill>
              </a:rPr>
              <a:t>‹#›</a:t>
            </a:fld>
            <a:endParaRPr lang="en" sz="1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Metric 1">
    <p:bg>
      <p:bgPr>
        <a:solidFill>
          <a:srgbClr val="DCDCDD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Shape 276"/>
          <p:cNvGrpSpPr/>
          <p:nvPr/>
        </p:nvGrpSpPr>
        <p:grpSpPr>
          <a:xfrm>
            <a:off x="448523" y="0"/>
            <a:ext cx="8695476" cy="5143500"/>
            <a:chOff x="448523" y="0"/>
            <a:chExt cx="8695476" cy="6858000"/>
          </a:xfrm>
        </p:grpSpPr>
        <p:pic>
          <p:nvPicPr>
            <p:cNvPr id="277" name="Shape 27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578096" y="0"/>
              <a:ext cx="4565904" cy="6858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8" name="Shape 278"/>
            <p:cNvGrpSpPr/>
            <p:nvPr/>
          </p:nvGrpSpPr>
          <p:grpSpPr>
            <a:xfrm>
              <a:off x="448523" y="6446044"/>
              <a:ext cx="1099792" cy="173354"/>
              <a:chOff x="-84138" y="5622925"/>
              <a:chExt cx="4330700" cy="682625"/>
            </a:xfrm>
          </p:grpSpPr>
          <p:sp>
            <p:nvSpPr>
              <p:cNvPr id="279" name="Shape 279"/>
              <p:cNvSpPr/>
              <p:nvPr/>
            </p:nvSpPr>
            <p:spPr>
              <a:xfrm>
                <a:off x="1589087" y="5649912"/>
                <a:ext cx="914400" cy="647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5679" y="112235"/>
                    </a:moveTo>
                    <a:cubicBezTo>
                      <a:pt x="987" y="13411"/>
                      <a:pt x="987" y="13411"/>
                      <a:pt x="987" y="13411"/>
                    </a:cubicBezTo>
                    <a:cubicBezTo>
                      <a:pt x="493" y="12000"/>
                      <a:pt x="0" y="9882"/>
                      <a:pt x="0" y="8470"/>
                    </a:cubicBezTo>
                    <a:cubicBezTo>
                      <a:pt x="0" y="4235"/>
                      <a:pt x="2469" y="0"/>
                      <a:pt x="6419" y="0"/>
                    </a:cubicBezTo>
                    <a:cubicBezTo>
                      <a:pt x="9382" y="0"/>
                      <a:pt x="11358" y="2823"/>
                      <a:pt x="12345" y="7764"/>
                    </a:cubicBezTo>
                    <a:cubicBezTo>
                      <a:pt x="33086" y="92470"/>
                      <a:pt x="33086" y="92470"/>
                      <a:pt x="33086" y="92470"/>
                    </a:cubicBezTo>
                    <a:cubicBezTo>
                      <a:pt x="53827" y="7058"/>
                      <a:pt x="53827" y="7058"/>
                      <a:pt x="53827" y="7058"/>
                    </a:cubicBezTo>
                    <a:cubicBezTo>
                      <a:pt x="54814" y="2823"/>
                      <a:pt x="56296" y="0"/>
                      <a:pt x="59753" y="0"/>
                    </a:cubicBezTo>
                    <a:cubicBezTo>
                      <a:pt x="60246" y="0"/>
                      <a:pt x="60246" y="0"/>
                      <a:pt x="60246" y="0"/>
                    </a:cubicBezTo>
                    <a:cubicBezTo>
                      <a:pt x="63703" y="0"/>
                      <a:pt x="65679" y="2823"/>
                      <a:pt x="66666" y="7058"/>
                    </a:cubicBezTo>
                    <a:cubicBezTo>
                      <a:pt x="87407" y="92470"/>
                      <a:pt x="87407" y="92470"/>
                      <a:pt x="87407" y="92470"/>
                    </a:cubicBezTo>
                    <a:cubicBezTo>
                      <a:pt x="108148" y="7058"/>
                      <a:pt x="108148" y="7058"/>
                      <a:pt x="108148" y="7058"/>
                    </a:cubicBezTo>
                    <a:cubicBezTo>
                      <a:pt x="109135" y="3529"/>
                      <a:pt x="110617" y="0"/>
                      <a:pt x="114074" y="0"/>
                    </a:cubicBezTo>
                    <a:cubicBezTo>
                      <a:pt x="117530" y="0"/>
                      <a:pt x="120000" y="4235"/>
                      <a:pt x="120000" y="8470"/>
                    </a:cubicBezTo>
                    <a:cubicBezTo>
                      <a:pt x="120000" y="9882"/>
                      <a:pt x="119506" y="12000"/>
                      <a:pt x="119012" y="13411"/>
                    </a:cubicBezTo>
                    <a:cubicBezTo>
                      <a:pt x="94320" y="112235"/>
                      <a:pt x="94320" y="112235"/>
                      <a:pt x="94320" y="112235"/>
                    </a:cubicBezTo>
                    <a:cubicBezTo>
                      <a:pt x="92839" y="117176"/>
                      <a:pt x="90370" y="120000"/>
                      <a:pt x="87407" y="120000"/>
                    </a:cubicBezTo>
                    <a:cubicBezTo>
                      <a:pt x="86913" y="120000"/>
                      <a:pt x="86913" y="120000"/>
                      <a:pt x="86913" y="120000"/>
                    </a:cubicBezTo>
                    <a:cubicBezTo>
                      <a:pt x="83950" y="120000"/>
                      <a:pt x="81481" y="117176"/>
                      <a:pt x="80493" y="112235"/>
                    </a:cubicBezTo>
                    <a:cubicBezTo>
                      <a:pt x="60246" y="28235"/>
                      <a:pt x="60246" y="28235"/>
                      <a:pt x="60246" y="28235"/>
                    </a:cubicBezTo>
                    <a:cubicBezTo>
                      <a:pt x="39506" y="112235"/>
                      <a:pt x="39506" y="112235"/>
                      <a:pt x="39506" y="112235"/>
                    </a:cubicBezTo>
                    <a:cubicBezTo>
                      <a:pt x="38518" y="117176"/>
                      <a:pt x="36049" y="120000"/>
                      <a:pt x="32592" y="120000"/>
                    </a:cubicBezTo>
                    <a:cubicBezTo>
                      <a:pt x="32592" y="120000"/>
                      <a:pt x="32592" y="120000"/>
                      <a:pt x="32592" y="120000"/>
                    </a:cubicBezTo>
                    <a:cubicBezTo>
                      <a:pt x="29629" y="120000"/>
                      <a:pt x="27160" y="117176"/>
                      <a:pt x="25679" y="112235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Shape 280"/>
              <p:cNvSpPr/>
              <p:nvPr/>
            </p:nvSpPr>
            <p:spPr>
              <a:xfrm>
                <a:off x="3163888" y="5649912"/>
                <a:ext cx="354013" cy="647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9176"/>
                    </a:moveTo>
                    <a:cubicBezTo>
                      <a:pt x="0" y="4235"/>
                      <a:pt x="6382" y="0"/>
                      <a:pt x="15319" y="0"/>
                    </a:cubicBezTo>
                    <a:cubicBezTo>
                      <a:pt x="24255" y="0"/>
                      <a:pt x="30638" y="3529"/>
                      <a:pt x="30638" y="9176"/>
                    </a:cubicBezTo>
                    <a:cubicBezTo>
                      <a:pt x="30638" y="28941"/>
                      <a:pt x="30638" y="28941"/>
                      <a:pt x="30638" y="28941"/>
                    </a:cubicBezTo>
                    <a:cubicBezTo>
                      <a:pt x="47234" y="9176"/>
                      <a:pt x="81702" y="0"/>
                      <a:pt x="104680" y="0"/>
                    </a:cubicBezTo>
                    <a:cubicBezTo>
                      <a:pt x="113617" y="0"/>
                      <a:pt x="120000" y="4235"/>
                      <a:pt x="120000" y="9176"/>
                    </a:cubicBezTo>
                    <a:cubicBezTo>
                      <a:pt x="120000" y="14117"/>
                      <a:pt x="113617" y="16941"/>
                      <a:pt x="105957" y="17647"/>
                    </a:cubicBezTo>
                    <a:cubicBezTo>
                      <a:pt x="65106" y="20470"/>
                      <a:pt x="30638" y="37411"/>
                      <a:pt x="30638" y="71294"/>
                    </a:cubicBezTo>
                    <a:cubicBezTo>
                      <a:pt x="30638" y="110823"/>
                      <a:pt x="30638" y="110823"/>
                      <a:pt x="30638" y="110823"/>
                    </a:cubicBezTo>
                    <a:cubicBezTo>
                      <a:pt x="30638" y="115764"/>
                      <a:pt x="24255" y="120000"/>
                      <a:pt x="15319" y="120000"/>
                    </a:cubicBezTo>
                    <a:cubicBezTo>
                      <a:pt x="6382" y="120000"/>
                      <a:pt x="0" y="115764"/>
                      <a:pt x="0" y="110823"/>
                    </a:cubicBezTo>
                    <a:lnTo>
                      <a:pt x="0" y="9176"/>
                    </a:lnTo>
                    <a:close/>
                  </a:path>
                </a:pathLst>
              </a:custGeom>
              <a:solidFill>
                <a:srgbClr val="717073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Shape 281"/>
              <p:cNvSpPr/>
              <p:nvPr/>
            </p:nvSpPr>
            <p:spPr>
              <a:xfrm>
                <a:off x="3509962" y="5649912"/>
                <a:ext cx="579438" cy="65563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0519" y="53023"/>
                    </a:moveTo>
                    <a:cubicBezTo>
                      <a:pt x="98961" y="32790"/>
                      <a:pt x="85714" y="14651"/>
                      <a:pt x="60000" y="14651"/>
                    </a:cubicBezTo>
                    <a:cubicBezTo>
                      <a:pt x="38181" y="14651"/>
                      <a:pt x="21818" y="30697"/>
                      <a:pt x="19480" y="53023"/>
                    </a:cubicBezTo>
                    <a:lnTo>
                      <a:pt x="100519" y="53023"/>
                    </a:lnTo>
                    <a:close/>
                    <a:moveTo>
                      <a:pt x="63116" y="120000"/>
                    </a:moveTo>
                    <a:cubicBezTo>
                      <a:pt x="28051" y="120000"/>
                      <a:pt x="0" y="95581"/>
                      <a:pt x="0" y="60000"/>
                    </a:cubicBezTo>
                    <a:cubicBezTo>
                      <a:pt x="0" y="59302"/>
                      <a:pt x="0" y="59302"/>
                      <a:pt x="0" y="59302"/>
                    </a:cubicBezTo>
                    <a:cubicBezTo>
                      <a:pt x="0" y="26511"/>
                      <a:pt x="25714" y="0"/>
                      <a:pt x="60779" y="0"/>
                    </a:cubicBezTo>
                    <a:cubicBezTo>
                      <a:pt x="98181" y="0"/>
                      <a:pt x="120000" y="27906"/>
                      <a:pt x="120000" y="57906"/>
                    </a:cubicBezTo>
                    <a:cubicBezTo>
                      <a:pt x="120000" y="62790"/>
                      <a:pt x="115324" y="66279"/>
                      <a:pt x="110649" y="66279"/>
                    </a:cubicBezTo>
                    <a:cubicBezTo>
                      <a:pt x="19480" y="66279"/>
                      <a:pt x="19480" y="66279"/>
                      <a:pt x="19480" y="66279"/>
                    </a:cubicBezTo>
                    <a:cubicBezTo>
                      <a:pt x="21818" y="90697"/>
                      <a:pt x="41298" y="104651"/>
                      <a:pt x="63896" y="104651"/>
                    </a:cubicBezTo>
                    <a:cubicBezTo>
                      <a:pt x="79480" y="104651"/>
                      <a:pt x="91168" y="99069"/>
                      <a:pt x="100519" y="91395"/>
                    </a:cubicBezTo>
                    <a:cubicBezTo>
                      <a:pt x="102077" y="90697"/>
                      <a:pt x="103636" y="89302"/>
                      <a:pt x="105974" y="89302"/>
                    </a:cubicBezTo>
                    <a:cubicBezTo>
                      <a:pt x="110649" y="89302"/>
                      <a:pt x="113766" y="92790"/>
                      <a:pt x="113766" y="96976"/>
                    </a:cubicBezTo>
                    <a:cubicBezTo>
                      <a:pt x="113766" y="99069"/>
                      <a:pt x="112987" y="101162"/>
                      <a:pt x="110649" y="102558"/>
                    </a:cubicBezTo>
                    <a:cubicBezTo>
                      <a:pt x="98961" y="113023"/>
                      <a:pt x="84935" y="120000"/>
                      <a:pt x="63116" y="120000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Shape 282"/>
              <p:cNvSpPr/>
              <p:nvPr/>
            </p:nvSpPr>
            <p:spPr>
              <a:xfrm>
                <a:off x="2503488" y="5649912"/>
                <a:ext cx="547687" cy="65563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0273" y="74651"/>
                    </a:moveTo>
                    <a:cubicBezTo>
                      <a:pt x="100273" y="63488"/>
                      <a:pt x="100273" y="63488"/>
                      <a:pt x="100273" y="63488"/>
                    </a:cubicBezTo>
                    <a:cubicBezTo>
                      <a:pt x="90410" y="61395"/>
                      <a:pt x="77260" y="58604"/>
                      <a:pt x="60821" y="58604"/>
                    </a:cubicBezTo>
                    <a:cubicBezTo>
                      <a:pt x="35342" y="58604"/>
                      <a:pt x="20547" y="68372"/>
                      <a:pt x="20547" y="82325"/>
                    </a:cubicBezTo>
                    <a:cubicBezTo>
                      <a:pt x="20547" y="83023"/>
                      <a:pt x="20547" y="83023"/>
                      <a:pt x="20547" y="83023"/>
                    </a:cubicBezTo>
                    <a:cubicBezTo>
                      <a:pt x="20547" y="97674"/>
                      <a:pt x="36986" y="106046"/>
                      <a:pt x="55068" y="106046"/>
                    </a:cubicBezTo>
                    <a:cubicBezTo>
                      <a:pt x="79726" y="106046"/>
                      <a:pt x="100273" y="92790"/>
                      <a:pt x="100273" y="74651"/>
                    </a:cubicBezTo>
                    <a:moveTo>
                      <a:pt x="0" y="83720"/>
                    </a:moveTo>
                    <a:cubicBezTo>
                      <a:pt x="0" y="83023"/>
                      <a:pt x="0" y="83023"/>
                      <a:pt x="0" y="83023"/>
                    </a:cubicBezTo>
                    <a:cubicBezTo>
                      <a:pt x="0" y="59302"/>
                      <a:pt x="23835" y="46046"/>
                      <a:pt x="58356" y="46046"/>
                    </a:cubicBezTo>
                    <a:cubicBezTo>
                      <a:pt x="75616" y="46046"/>
                      <a:pt x="87945" y="48139"/>
                      <a:pt x="100273" y="50930"/>
                    </a:cubicBezTo>
                    <a:cubicBezTo>
                      <a:pt x="100273" y="46744"/>
                      <a:pt x="100273" y="46744"/>
                      <a:pt x="100273" y="46744"/>
                    </a:cubicBezTo>
                    <a:cubicBezTo>
                      <a:pt x="100273" y="25813"/>
                      <a:pt x="85479" y="15348"/>
                      <a:pt x="59999" y="15348"/>
                    </a:cubicBezTo>
                    <a:cubicBezTo>
                      <a:pt x="46027" y="15348"/>
                      <a:pt x="37808" y="16744"/>
                      <a:pt x="27945" y="20930"/>
                    </a:cubicBezTo>
                    <a:cubicBezTo>
                      <a:pt x="27123" y="20930"/>
                      <a:pt x="25479" y="21627"/>
                      <a:pt x="24657" y="21627"/>
                    </a:cubicBezTo>
                    <a:cubicBezTo>
                      <a:pt x="19726" y="21627"/>
                      <a:pt x="15616" y="18139"/>
                      <a:pt x="15616" y="13953"/>
                    </a:cubicBezTo>
                    <a:cubicBezTo>
                      <a:pt x="15616" y="10465"/>
                      <a:pt x="17260" y="8372"/>
                      <a:pt x="21369" y="6976"/>
                    </a:cubicBezTo>
                    <a:cubicBezTo>
                      <a:pt x="34520" y="2093"/>
                      <a:pt x="44383" y="0"/>
                      <a:pt x="61643" y="0"/>
                    </a:cubicBezTo>
                    <a:cubicBezTo>
                      <a:pt x="81369" y="0"/>
                      <a:pt x="96164" y="4186"/>
                      <a:pt x="106027" y="13255"/>
                    </a:cubicBezTo>
                    <a:cubicBezTo>
                      <a:pt x="115068" y="20930"/>
                      <a:pt x="119999" y="32093"/>
                      <a:pt x="119999" y="46744"/>
                    </a:cubicBezTo>
                    <a:cubicBezTo>
                      <a:pt x="119999" y="110232"/>
                      <a:pt x="119999" y="110232"/>
                      <a:pt x="119999" y="110232"/>
                    </a:cubicBezTo>
                    <a:cubicBezTo>
                      <a:pt x="119999" y="115116"/>
                      <a:pt x="115890" y="118604"/>
                      <a:pt x="110136" y="118604"/>
                    </a:cubicBezTo>
                    <a:cubicBezTo>
                      <a:pt x="104383" y="118604"/>
                      <a:pt x="100273" y="115116"/>
                      <a:pt x="100273" y="110930"/>
                    </a:cubicBezTo>
                    <a:cubicBezTo>
                      <a:pt x="100273" y="99767"/>
                      <a:pt x="100273" y="99767"/>
                      <a:pt x="100273" y="99767"/>
                    </a:cubicBezTo>
                    <a:cubicBezTo>
                      <a:pt x="91232" y="110232"/>
                      <a:pt x="74794" y="120000"/>
                      <a:pt x="50958" y="120000"/>
                    </a:cubicBezTo>
                    <a:cubicBezTo>
                      <a:pt x="26301" y="120000"/>
                      <a:pt x="0" y="107441"/>
                      <a:pt x="0" y="83720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Shape 283"/>
              <p:cNvSpPr/>
              <p:nvPr/>
            </p:nvSpPr>
            <p:spPr>
              <a:xfrm>
                <a:off x="-84138" y="5622925"/>
                <a:ext cx="1635125" cy="68262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3517" y="12067"/>
                    </a:moveTo>
                    <a:cubicBezTo>
                      <a:pt x="11862" y="4022"/>
                      <a:pt x="8275" y="0"/>
                      <a:pt x="4689" y="4022"/>
                    </a:cubicBezTo>
                    <a:cubicBezTo>
                      <a:pt x="1379" y="8044"/>
                      <a:pt x="0" y="16759"/>
                      <a:pt x="1655" y="24804"/>
                    </a:cubicBezTo>
                    <a:cubicBezTo>
                      <a:pt x="16000" y="101899"/>
                      <a:pt x="16000" y="101899"/>
                      <a:pt x="16000" y="101899"/>
                    </a:cubicBezTo>
                    <a:cubicBezTo>
                      <a:pt x="18482" y="113296"/>
                      <a:pt x="20689" y="120000"/>
                      <a:pt x="25379" y="120000"/>
                    </a:cubicBezTo>
                    <a:cubicBezTo>
                      <a:pt x="30068" y="120000"/>
                      <a:pt x="32275" y="113296"/>
                      <a:pt x="34482" y="101899"/>
                    </a:cubicBezTo>
                    <a:cubicBezTo>
                      <a:pt x="34482" y="101899"/>
                      <a:pt x="47172" y="34860"/>
                      <a:pt x="47172" y="34189"/>
                    </a:cubicBezTo>
                    <a:cubicBezTo>
                      <a:pt x="47448" y="33519"/>
                      <a:pt x="47724" y="30837"/>
                      <a:pt x="49103" y="30837"/>
                    </a:cubicBezTo>
                    <a:cubicBezTo>
                      <a:pt x="50206" y="31508"/>
                      <a:pt x="51034" y="33519"/>
                      <a:pt x="51034" y="36201"/>
                    </a:cubicBezTo>
                    <a:cubicBezTo>
                      <a:pt x="51034" y="101229"/>
                      <a:pt x="51034" y="101229"/>
                      <a:pt x="51034" y="101229"/>
                    </a:cubicBezTo>
                    <a:cubicBezTo>
                      <a:pt x="51034" y="111284"/>
                      <a:pt x="53241" y="120000"/>
                      <a:pt x="57655" y="120000"/>
                    </a:cubicBezTo>
                    <a:cubicBezTo>
                      <a:pt x="62068" y="120000"/>
                      <a:pt x="64551" y="111284"/>
                      <a:pt x="64551" y="101229"/>
                    </a:cubicBezTo>
                    <a:cubicBezTo>
                      <a:pt x="64551" y="48268"/>
                      <a:pt x="64551" y="48268"/>
                      <a:pt x="64551" y="48268"/>
                    </a:cubicBezTo>
                    <a:cubicBezTo>
                      <a:pt x="64551" y="37541"/>
                      <a:pt x="67586" y="30837"/>
                      <a:pt x="71724" y="30837"/>
                    </a:cubicBezTo>
                    <a:cubicBezTo>
                      <a:pt x="75862" y="30837"/>
                      <a:pt x="78620" y="38212"/>
                      <a:pt x="78620" y="48268"/>
                    </a:cubicBezTo>
                    <a:cubicBezTo>
                      <a:pt x="78620" y="101229"/>
                      <a:pt x="78620" y="101229"/>
                      <a:pt x="78620" y="101229"/>
                    </a:cubicBezTo>
                    <a:cubicBezTo>
                      <a:pt x="78620" y="111284"/>
                      <a:pt x="81103" y="120000"/>
                      <a:pt x="85517" y="120000"/>
                    </a:cubicBezTo>
                    <a:cubicBezTo>
                      <a:pt x="89931" y="120000"/>
                      <a:pt x="92137" y="111284"/>
                      <a:pt x="92137" y="101229"/>
                    </a:cubicBezTo>
                    <a:cubicBezTo>
                      <a:pt x="92137" y="48268"/>
                      <a:pt x="92137" y="48268"/>
                      <a:pt x="92137" y="48268"/>
                    </a:cubicBezTo>
                    <a:cubicBezTo>
                      <a:pt x="92137" y="37541"/>
                      <a:pt x="95172" y="30837"/>
                      <a:pt x="99310" y="30837"/>
                    </a:cubicBezTo>
                    <a:cubicBezTo>
                      <a:pt x="103448" y="30837"/>
                      <a:pt x="106206" y="38212"/>
                      <a:pt x="106206" y="48268"/>
                    </a:cubicBezTo>
                    <a:cubicBezTo>
                      <a:pt x="106206" y="101229"/>
                      <a:pt x="106206" y="101229"/>
                      <a:pt x="106206" y="101229"/>
                    </a:cubicBezTo>
                    <a:cubicBezTo>
                      <a:pt x="106206" y="111284"/>
                      <a:pt x="108689" y="120000"/>
                      <a:pt x="113103" y="120000"/>
                    </a:cubicBezTo>
                    <a:cubicBezTo>
                      <a:pt x="117517" y="120000"/>
                      <a:pt x="120000" y="111284"/>
                      <a:pt x="120000" y="101229"/>
                    </a:cubicBezTo>
                    <a:cubicBezTo>
                      <a:pt x="120000" y="40893"/>
                      <a:pt x="120000" y="40893"/>
                      <a:pt x="120000" y="40893"/>
                    </a:cubicBezTo>
                    <a:cubicBezTo>
                      <a:pt x="120000" y="18100"/>
                      <a:pt x="112551" y="2681"/>
                      <a:pt x="103448" y="2681"/>
                    </a:cubicBezTo>
                    <a:cubicBezTo>
                      <a:pt x="94620" y="2681"/>
                      <a:pt x="89103" y="17430"/>
                      <a:pt x="89103" y="17430"/>
                    </a:cubicBezTo>
                    <a:cubicBezTo>
                      <a:pt x="86068" y="8044"/>
                      <a:pt x="81931" y="2681"/>
                      <a:pt x="75034" y="2681"/>
                    </a:cubicBezTo>
                    <a:cubicBezTo>
                      <a:pt x="67862" y="2681"/>
                      <a:pt x="61517" y="17430"/>
                      <a:pt x="61517" y="17430"/>
                    </a:cubicBezTo>
                    <a:cubicBezTo>
                      <a:pt x="58482" y="8044"/>
                      <a:pt x="53517" y="2681"/>
                      <a:pt x="49103" y="2681"/>
                    </a:cubicBezTo>
                    <a:cubicBezTo>
                      <a:pt x="42758" y="2681"/>
                      <a:pt x="37517" y="9385"/>
                      <a:pt x="34482" y="26815"/>
                    </a:cubicBezTo>
                    <a:cubicBezTo>
                      <a:pt x="25379" y="79776"/>
                      <a:pt x="25379" y="79776"/>
                      <a:pt x="25379" y="79776"/>
                    </a:cubicBezTo>
                    <a:lnTo>
                      <a:pt x="13517" y="12067"/>
                    </a:lnTo>
                    <a:close/>
                  </a:path>
                </a:pathLst>
              </a:custGeom>
              <a:solidFill>
                <a:srgbClr val="717073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Shape 284"/>
              <p:cNvSpPr/>
              <p:nvPr/>
            </p:nvSpPr>
            <p:spPr>
              <a:xfrm>
                <a:off x="4097337" y="5649912"/>
                <a:ext cx="149225" cy="15716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1000" y="58536"/>
                    </a:moveTo>
                    <a:cubicBezTo>
                      <a:pt x="111000" y="58536"/>
                      <a:pt x="111000" y="58536"/>
                      <a:pt x="111000" y="58536"/>
                    </a:cubicBezTo>
                    <a:cubicBezTo>
                      <a:pt x="111000" y="32195"/>
                      <a:pt x="87000" y="11707"/>
                      <a:pt x="60000" y="11707"/>
                    </a:cubicBezTo>
                    <a:cubicBezTo>
                      <a:pt x="33000" y="11707"/>
                      <a:pt x="9000" y="32195"/>
                      <a:pt x="9000" y="58536"/>
                    </a:cubicBezTo>
                    <a:cubicBezTo>
                      <a:pt x="9000" y="61463"/>
                      <a:pt x="9000" y="61463"/>
                      <a:pt x="9000" y="61463"/>
                    </a:cubicBezTo>
                    <a:cubicBezTo>
                      <a:pt x="9000" y="87804"/>
                      <a:pt x="33000" y="108292"/>
                      <a:pt x="60000" y="108292"/>
                    </a:cubicBezTo>
                    <a:cubicBezTo>
                      <a:pt x="87000" y="108292"/>
                      <a:pt x="111000" y="87804"/>
                      <a:pt x="111000" y="58536"/>
                    </a:cubicBezTo>
                    <a:moveTo>
                      <a:pt x="0" y="61463"/>
                    </a:moveTo>
                    <a:cubicBezTo>
                      <a:pt x="0" y="58536"/>
                      <a:pt x="0" y="58536"/>
                      <a:pt x="0" y="58536"/>
                    </a:cubicBezTo>
                    <a:cubicBezTo>
                      <a:pt x="0" y="26341"/>
                      <a:pt x="27000" y="0"/>
                      <a:pt x="60000" y="0"/>
                    </a:cubicBezTo>
                    <a:cubicBezTo>
                      <a:pt x="96000" y="0"/>
                      <a:pt x="120000" y="26341"/>
                      <a:pt x="120000" y="58536"/>
                    </a:cubicBezTo>
                    <a:cubicBezTo>
                      <a:pt x="120000" y="58536"/>
                      <a:pt x="120000" y="58536"/>
                      <a:pt x="120000" y="58536"/>
                    </a:cubicBezTo>
                    <a:cubicBezTo>
                      <a:pt x="120000" y="93658"/>
                      <a:pt x="93000" y="120000"/>
                      <a:pt x="60000" y="120000"/>
                    </a:cubicBezTo>
                    <a:cubicBezTo>
                      <a:pt x="24000" y="120000"/>
                      <a:pt x="0" y="93658"/>
                      <a:pt x="0" y="61463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Shape 285"/>
              <p:cNvSpPr/>
              <p:nvPr/>
            </p:nvSpPr>
            <p:spPr>
              <a:xfrm>
                <a:off x="4141787" y="5688012"/>
                <a:ext cx="63500" cy="761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3529" y="60000"/>
                    </a:moveTo>
                    <a:cubicBezTo>
                      <a:pt x="77647" y="60000"/>
                      <a:pt x="84705" y="54000"/>
                      <a:pt x="84705" y="42000"/>
                    </a:cubicBezTo>
                    <a:cubicBezTo>
                      <a:pt x="84705" y="42000"/>
                      <a:pt x="84705" y="42000"/>
                      <a:pt x="84705" y="42000"/>
                    </a:cubicBezTo>
                    <a:cubicBezTo>
                      <a:pt x="84705" y="30000"/>
                      <a:pt x="77647" y="24000"/>
                      <a:pt x="63529" y="24000"/>
                    </a:cubicBezTo>
                    <a:cubicBezTo>
                      <a:pt x="35294" y="24000"/>
                      <a:pt x="35294" y="24000"/>
                      <a:pt x="35294" y="24000"/>
                    </a:cubicBezTo>
                    <a:cubicBezTo>
                      <a:pt x="35294" y="60000"/>
                      <a:pt x="35294" y="60000"/>
                      <a:pt x="35294" y="60000"/>
                    </a:cubicBezTo>
                    <a:lnTo>
                      <a:pt x="63529" y="60000"/>
                    </a:lnTo>
                    <a:close/>
                    <a:moveTo>
                      <a:pt x="0" y="12000"/>
                    </a:moveTo>
                    <a:cubicBezTo>
                      <a:pt x="0" y="6000"/>
                      <a:pt x="7058" y="0"/>
                      <a:pt x="14117" y="0"/>
                    </a:cubicBezTo>
                    <a:cubicBezTo>
                      <a:pt x="63529" y="0"/>
                      <a:pt x="63529" y="0"/>
                      <a:pt x="63529" y="0"/>
                    </a:cubicBezTo>
                    <a:cubicBezTo>
                      <a:pt x="84705" y="0"/>
                      <a:pt x="98823" y="6000"/>
                      <a:pt x="105882" y="12000"/>
                    </a:cubicBezTo>
                    <a:cubicBezTo>
                      <a:pt x="112941" y="18000"/>
                      <a:pt x="120000" y="30000"/>
                      <a:pt x="120000" y="42000"/>
                    </a:cubicBezTo>
                    <a:cubicBezTo>
                      <a:pt x="120000" y="42000"/>
                      <a:pt x="120000" y="42000"/>
                      <a:pt x="120000" y="42000"/>
                    </a:cubicBezTo>
                    <a:cubicBezTo>
                      <a:pt x="120000" y="60000"/>
                      <a:pt x="105882" y="72000"/>
                      <a:pt x="91764" y="78000"/>
                    </a:cubicBezTo>
                    <a:cubicBezTo>
                      <a:pt x="112941" y="102000"/>
                      <a:pt x="112941" y="102000"/>
                      <a:pt x="112941" y="102000"/>
                    </a:cubicBezTo>
                    <a:cubicBezTo>
                      <a:pt x="112941" y="102000"/>
                      <a:pt x="112941" y="108000"/>
                      <a:pt x="112941" y="108000"/>
                    </a:cubicBezTo>
                    <a:cubicBezTo>
                      <a:pt x="112941" y="114000"/>
                      <a:pt x="105882" y="120000"/>
                      <a:pt x="98823" y="120000"/>
                    </a:cubicBezTo>
                    <a:cubicBezTo>
                      <a:pt x="91764" y="120000"/>
                      <a:pt x="91764" y="120000"/>
                      <a:pt x="84705" y="114000"/>
                    </a:cubicBezTo>
                    <a:cubicBezTo>
                      <a:pt x="56470" y="84000"/>
                      <a:pt x="56470" y="84000"/>
                      <a:pt x="56470" y="84000"/>
                    </a:cubicBezTo>
                    <a:cubicBezTo>
                      <a:pt x="35294" y="84000"/>
                      <a:pt x="35294" y="84000"/>
                      <a:pt x="35294" y="84000"/>
                    </a:cubicBezTo>
                    <a:cubicBezTo>
                      <a:pt x="35294" y="108000"/>
                      <a:pt x="35294" y="108000"/>
                      <a:pt x="35294" y="108000"/>
                    </a:cubicBezTo>
                    <a:cubicBezTo>
                      <a:pt x="35294" y="114000"/>
                      <a:pt x="28235" y="120000"/>
                      <a:pt x="14117" y="120000"/>
                    </a:cubicBezTo>
                    <a:cubicBezTo>
                      <a:pt x="7058" y="120000"/>
                      <a:pt x="0" y="114000"/>
                      <a:pt x="0" y="108000"/>
                    </a:cubicBezTo>
                    <a:lnTo>
                      <a:pt x="0" y="12000"/>
                    </a:lnTo>
                    <a:close/>
                  </a:path>
                </a:pathLst>
              </a:custGeom>
              <a:solidFill>
                <a:srgbClr val="717073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992066" y="514350"/>
            <a:ext cx="3291840" cy="12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3175" marR="0" lvl="0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1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175" marR="0" lvl="1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1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175" marR="0" lvl="2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1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175" marR="0" lvl="3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1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175" marR="0" lvl="4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1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75" marR="0" lvl="5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Calibri"/>
              <a:buNone/>
              <a:defRPr sz="11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75" marR="0" lvl="6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1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175" marR="0" lvl="7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Calibri"/>
              <a:buNone/>
              <a:defRPr sz="11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" marR="0" lvl="8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1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Shape 287"/>
          <p:cNvSpPr txBox="1">
            <a:spLocks noGrp="1"/>
          </p:cNvSpPr>
          <p:nvPr>
            <p:ph type="body" idx="2"/>
          </p:nvPr>
        </p:nvSpPr>
        <p:spPr>
          <a:xfrm>
            <a:off x="992066" y="1771650"/>
            <a:ext cx="3291840" cy="80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175" marR="0" lvl="0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175" marR="0" lvl="1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175" marR="0" lvl="2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175" marR="0" lvl="3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175" marR="0" lvl="4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75" marR="0" lvl="5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Calibri"/>
              <a:buNone/>
              <a:defRPr sz="2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75" marR="0" lvl="6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175" marR="0" lvl="7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Calibri"/>
              <a:buNone/>
              <a:defRPr sz="2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" marR="0" lvl="8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Shape 28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accent3"/>
                </a:solidFill>
              </a:rPr>
              <a:t>‹#›</a:t>
            </a:fld>
            <a:endParaRPr lang="en" sz="13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Metric 2">
    <p:bg>
      <p:bgPr>
        <a:solidFill>
          <a:srgbClr val="DCDCDD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Shape 290"/>
          <p:cNvGrpSpPr/>
          <p:nvPr/>
        </p:nvGrpSpPr>
        <p:grpSpPr>
          <a:xfrm>
            <a:off x="448523" y="0"/>
            <a:ext cx="8695475" cy="5143500"/>
            <a:chOff x="448523" y="0"/>
            <a:chExt cx="8695475" cy="6858000"/>
          </a:xfrm>
        </p:grpSpPr>
        <p:pic>
          <p:nvPicPr>
            <p:cNvPr id="291" name="Shape 29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68962" y="0"/>
              <a:ext cx="4875036" cy="6858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2" name="Shape 292"/>
            <p:cNvGrpSpPr/>
            <p:nvPr/>
          </p:nvGrpSpPr>
          <p:grpSpPr>
            <a:xfrm>
              <a:off x="448523" y="6446044"/>
              <a:ext cx="1099792" cy="173354"/>
              <a:chOff x="-84138" y="5622925"/>
              <a:chExt cx="4330700" cy="682625"/>
            </a:xfrm>
          </p:grpSpPr>
          <p:sp>
            <p:nvSpPr>
              <p:cNvPr id="293" name="Shape 293"/>
              <p:cNvSpPr/>
              <p:nvPr/>
            </p:nvSpPr>
            <p:spPr>
              <a:xfrm>
                <a:off x="1589087" y="5649912"/>
                <a:ext cx="914400" cy="647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5679" y="112235"/>
                    </a:moveTo>
                    <a:cubicBezTo>
                      <a:pt x="987" y="13411"/>
                      <a:pt x="987" y="13411"/>
                      <a:pt x="987" y="13411"/>
                    </a:cubicBezTo>
                    <a:cubicBezTo>
                      <a:pt x="493" y="12000"/>
                      <a:pt x="0" y="9882"/>
                      <a:pt x="0" y="8470"/>
                    </a:cubicBezTo>
                    <a:cubicBezTo>
                      <a:pt x="0" y="4235"/>
                      <a:pt x="2469" y="0"/>
                      <a:pt x="6419" y="0"/>
                    </a:cubicBezTo>
                    <a:cubicBezTo>
                      <a:pt x="9382" y="0"/>
                      <a:pt x="11358" y="2823"/>
                      <a:pt x="12345" y="7764"/>
                    </a:cubicBezTo>
                    <a:cubicBezTo>
                      <a:pt x="33086" y="92470"/>
                      <a:pt x="33086" y="92470"/>
                      <a:pt x="33086" y="92470"/>
                    </a:cubicBezTo>
                    <a:cubicBezTo>
                      <a:pt x="53827" y="7058"/>
                      <a:pt x="53827" y="7058"/>
                      <a:pt x="53827" y="7058"/>
                    </a:cubicBezTo>
                    <a:cubicBezTo>
                      <a:pt x="54814" y="2823"/>
                      <a:pt x="56296" y="0"/>
                      <a:pt x="59753" y="0"/>
                    </a:cubicBezTo>
                    <a:cubicBezTo>
                      <a:pt x="60246" y="0"/>
                      <a:pt x="60246" y="0"/>
                      <a:pt x="60246" y="0"/>
                    </a:cubicBezTo>
                    <a:cubicBezTo>
                      <a:pt x="63703" y="0"/>
                      <a:pt x="65679" y="2823"/>
                      <a:pt x="66666" y="7058"/>
                    </a:cubicBezTo>
                    <a:cubicBezTo>
                      <a:pt x="87407" y="92470"/>
                      <a:pt x="87407" y="92470"/>
                      <a:pt x="87407" y="92470"/>
                    </a:cubicBezTo>
                    <a:cubicBezTo>
                      <a:pt x="108148" y="7058"/>
                      <a:pt x="108148" y="7058"/>
                      <a:pt x="108148" y="7058"/>
                    </a:cubicBezTo>
                    <a:cubicBezTo>
                      <a:pt x="109135" y="3529"/>
                      <a:pt x="110617" y="0"/>
                      <a:pt x="114074" y="0"/>
                    </a:cubicBezTo>
                    <a:cubicBezTo>
                      <a:pt x="117530" y="0"/>
                      <a:pt x="120000" y="4235"/>
                      <a:pt x="120000" y="8470"/>
                    </a:cubicBezTo>
                    <a:cubicBezTo>
                      <a:pt x="120000" y="9882"/>
                      <a:pt x="119506" y="12000"/>
                      <a:pt x="119012" y="13411"/>
                    </a:cubicBezTo>
                    <a:cubicBezTo>
                      <a:pt x="94320" y="112235"/>
                      <a:pt x="94320" y="112235"/>
                      <a:pt x="94320" y="112235"/>
                    </a:cubicBezTo>
                    <a:cubicBezTo>
                      <a:pt x="92839" y="117176"/>
                      <a:pt x="90370" y="120000"/>
                      <a:pt x="87407" y="120000"/>
                    </a:cubicBezTo>
                    <a:cubicBezTo>
                      <a:pt x="86913" y="120000"/>
                      <a:pt x="86913" y="120000"/>
                      <a:pt x="86913" y="120000"/>
                    </a:cubicBezTo>
                    <a:cubicBezTo>
                      <a:pt x="83950" y="120000"/>
                      <a:pt x="81481" y="117176"/>
                      <a:pt x="80493" y="112235"/>
                    </a:cubicBezTo>
                    <a:cubicBezTo>
                      <a:pt x="60246" y="28235"/>
                      <a:pt x="60246" y="28235"/>
                      <a:pt x="60246" y="28235"/>
                    </a:cubicBezTo>
                    <a:cubicBezTo>
                      <a:pt x="39506" y="112235"/>
                      <a:pt x="39506" y="112235"/>
                      <a:pt x="39506" y="112235"/>
                    </a:cubicBezTo>
                    <a:cubicBezTo>
                      <a:pt x="38518" y="117176"/>
                      <a:pt x="36049" y="120000"/>
                      <a:pt x="32592" y="120000"/>
                    </a:cubicBezTo>
                    <a:cubicBezTo>
                      <a:pt x="32592" y="120000"/>
                      <a:pt x="32592" y="120000"/>
                      <a:pt x="32592" y="120000"/>
                    </a:cubicBezTo>
                    <a:cubicBezTo>
                      <a:pt x="29629" y="120000"/>
                      <a:pt x="27160" y="117176"/>
                      <a:pt x="25679" y="11223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Shape 294"/>
              <p:cNvSpPr/>
              <p:nvPr/>
            </p:nvSpPr>
            <p:spPr>
              <a:xfrm>
                <a:off x="3163888" y="5649912"/>
                <a:ext cx="354013" cy="647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9176"/>
                    </a:moveTo>
                    <a:cubicBezTo>
                      <a:pt x="0" y="4235"/>
                      <a:pt x="6382" y="0"/>
                      <a:pt x="15319" y="0"/>
                    </a:cubicBezTo>
                    <a:cubicBezTo>
                      <a:pt x="24255" y="0"/>
                      <a:pt x="30638" y="3529"/>
                      <a:pt x="30638" y="9176"/>
                    </a:cubicBezTo>
                    <a:cubicBezTo>
                      <a:pt x="30638" y="28941"/>
                      <a:pt x="30638" y="28941"/>
                      <a:pt x="30638" y="28941"/>
                    </a:cubicBezTo>
                    <a:cubicBezTo>
                      <a:pt x="47234" y="9176"/>
                      <a:pt x="81702" y="0"/>
                      <a:pt x="104680" y="0"/>
                    </a:cubicBezTo>
                    <a:cubicBezTo>
                      <a:pt x="113617" y="0"/>
                      <a:pt x="120000" y="4235"/>
                      <a:pt x="120000" y="9176"/>
                    </a:cubicBezTo>
                    <a:cubicBezTo>
                      <a:pt x="120000" y="14117"/>
                      <a:pt x="113617" y="16941"/>
                      <a:pt x="105957" y="17647"/>
                    </a:cubicBezTo>
                    <a:cubicBezTo>
                      <a:pt x="65106" y="20470"/>
                      <a:pt x="30638" y="37411"/>
                      <a:pt x="30638" y="71294"/>
                    </a:cubicBezTo>
                    <a:cubicBezTo>
                      <a:pt x="30638" y="110823"/>
                      <a:pt x="30638" y="110823"/>
                      <a:pt x="30638" y="110823"/>
                    </a:cubicBezTo>
                    <a:cubicBezTo>
                      <a:pt x="30638" y="115764"/>
                      <a:pt x="24255" y="120000"/>
                      <a:pt x="15319" y="120000"/>
                    </a:cubicBezTo>
                    <a:cubicBezTo>
                      <a:pt x="6382" y="120000"/>
                      <a:pt x="0" y="115764"/>
                      <a:pt x="0" y="110823"/>
                    </a:cubicBezTo>
                    <a:lnTo>
                      <a:pt x="0" y="917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Shape 295"/>
              <p:cNvSpPr/>
              <p:nvPr/>
            </p:nvSpPr>
            <p:spPr>
              <a:xfrm>
                <a:off x="3509962" y="5649912"/>
                <a:ext cx="579438" cy="65563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0519" y="53023"/>
                    </a:moveTo>
                    <a:cubicBezTo>
                      <a:pt x="98961" y="32790"/>
                      <a:pt x="85714" y="14651"/>
                      <a:pt x="60000" y="14651"/>
                    </a:cubicBezTo>
                    <a:cubicBezTo>
                      <a:pt x="38181" y="14651"/>
                      <a:pt x="21818" y="30697"/>
                      <a:pt x="19480" y="53023"/>
                    </a:cubicBezTo>
                    <a:lnTo>
                      <a:pt x="100519" y="53023"/>
                    </a:lnTo>
                    <a:close/>
                    <a:moveTo>
                      <a:pt x="63116" y="120000"/>
                    </a:moveTo>
                    <a:cubicBezTo>
                      <a:pt x="28051" y="120000"/>
                      <a:pt x="0" y="95581"/>
                      <a:pt x="0" y="60000"/>
                    </a:cubicBezTo>
                    <a:cubicBezTo>
                      <a:pt x="0" y="59302"/>
                      <a:pt x="0" y="59302"/>
                      <a:pt x="0" y="59302"/>
                    </a:cubicBezTo>
                    <a:cubicBezTo>
                      <a:pt x="0" y="26511"/>
                      <a:pt x="25714" y="0"/>
                      <a:pt x="60779" y="0"/>
                    </a:cubicBezTo>
                    <a:cubicBezTo>
                      <a:pt x="98181" y="0"/>
                      <a:pt x="120000" y="27906"/>
                      <a:pt x="120000" y="57906"/>
                    </a:cubicBezTo>
                    <a:cubicBezTo>
                      <a:pt x="120000" y="62790"/>
                      <a:pt x="115324" y="66279"/>
                      <a:pt x="110649" y="66279"/>
                    </a:cubicBezTo>
                    <a:cubicBezTo>
                      <a:pt x="19480" y="66279"/>
                      <a:pt x="19480" y="66279"/>
                      <a:pt x="19480" y="66279"/>
                    </a:cubicBezTo>
                    <a:cubicBezTo>
                      <a:pt x="21818" y="90697"/>
                      <a:pt x="41298" y="104651"/>
                      <a:pt x="63896" y="104651"/>
                    </a:cubicBezTo>
                    <a:cubicBezTo>
                      <a:pt x="79480" y="104651"/>
                      <a:pt x="91168" y="99069"/>
                      <a:pt x="100519" y="91395"/>
                    </a:cubicBezTo>
                    <a:cubicBezTo>
                      <a:pt x="102077" y="90697"/>
                      <a:pt x="103636" y="89302"/>
                      <a:pt x="105974" y="89302"/>
                    </a:cubicBezTo>
                    <a:cubicBezTo>
                      <a:pt x="110649" y="89302"/>
                      <a:pt x="113766" y="92790"/>
                      <a:pt x="113766" y="96976"/>
                    </a:cubicBezTo>
                    <a:cubicBezTo>
                      <a:pt x="113766" y="99069"/>
                      <a:pt x="112987" y="101162"/>
                      <a:pt x="110649" y="102558"/>
                    </a:cubicBezTo>
                    <a:cubicBezTo>
                      <a:pt x="98961" y="113023"/>
                      <a:pt x="84935" y="120000"/>
                      <a:pt x="63116" y="12000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Shape 296"/>
              <p:cNvSpPr/>
              <p:nvPr/>
            </p:nvSpPr>
            <p:spPr>
              <a:xfrm>
                <a:off x="2503488" y="5649912"/>
                <a:ext cx="547687" cy="65563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0273" y="74651"/>
                    </a:moveTo>
                    <a:cubicBezTo>
                      <a:pt x="100273" y="63488"/>
                      <a:pt x="100273" y="63488"/>
                      <a:pt x="100273" y="63488"/>
                    </a:cubicBezTo>
                    <a:cubicBezTo>
                      <a:pt x="90410" y="61395"/>
                      <a:pt x="77260" y="58604"/>
                      <a:pt x="60821" y="58604"/>
                    </a:cubicBezTo>
                    <a:cubicBezTo>
                      <a:pt x="35342" y="58604"/>
                      <a:pt x="20547" y="68372"/>
                      <a:pt x="20547" y="82325"/>
                    </a:cubicBezTo>
                    <a:cubicBezTo>
                      <a:pt x="20547" y="83023"/>
                      <a:pt x="20547" y="83023"/>
                      <a:pt x="20547" y="83023"/>
                    </a:cubicBezTo>
                    <a:cubicBezTo>
                      <a:pt x="20547" y="97674"/>
                      <a:pt x="36986" y="106046"/>
                      <a:pt x="55068" y="106046"/>
                    </a:cubicBezTo>
                    <a:cubicBezTo>
                      <a:pt x="79726" y="106046"/>
                      <a:pt x="100273" y="92790"/>
                      <a:pt x="100273" y="74651"/>
                    </a:cubicBezTo>
                    <a:moveTo>
                      <a:pt x="0" y="83720"/>
                    </a:moveTo>
                    <a:cubicBezTo>
                      <a:pt x="0" y="83023"/>
                      <a:pt x="0" y="83023"/>
                      <a:pt x="0" y="83023"/>
                    </a:cubicBezTo>
                    <a:cubicBezTo>
                      <a:pt x="0" y="59302"/>
                      <a:pt x="23835" y="46046"/>
                      <a:pt x="58356" y="46046"/>
                    </a:cubicBezTo>
                    <a:cubicBezTo>
                      <a:pt x="75616" y="46046"/>
                      <a:pt x="87945" y="48139"/>
                      <a:pt x="100273" y="50930"/>
                    </a:cubicBezTo>
                    <a:cubicBezTo>
                      <a:pt x="100273" y="46744"/>
                      <a:pt x="100273" y="46744"/>
                      <a:pt x="100273" y="46744"/>
                    </a:cubicBezTo>
                    <a:cubicBezTo>
                      <a:pt x="100273" y="25813"/>
                      <a:pt x="85479" y="15348"/>
                      <a:pt x="59999" y="15348"/>
                    </a:cubicBezTo>
                    <a:cubicBezTo>
                      <a:pt x="46027" y="15348"/>
                      <a:pt x="37808" y="16744"/>
                      <a:pt x="27945" y="20930"/>
                    </a:cubicBezTo>
                    <a:cubicBezTo>
                      <a:pt x="27123" y="20930"/>
                      <a:pt x="25479" y="21627"/>
                      <a:pt x="24657" y="21627"/>
                    </a:cubicBezTo>
                    <a:cubicBezTo>
                      <a:pt x="19726" y="21627"/>
                      <a:pt x="15616" y="18139"/>
                      <a:pt x="15616" y="13953"/>
                    </a:cubicBezTo>
                    <a:cubicBezTo>
                      <a:pt x="15616" y="10465"/>
                      <a:pt x="17260" y="8372"/>
                      <a:pt x="21369" y="6976"/>
                    </a:cubicBezTo>
                    <a:cubicBezTo>
                      <a:pt x="34520" y="2093"/>
                      <a:pt x="44383" y="0"/>
                      <a:pt x="61643" y="0"/>
                    </a:cubicBezTo>
                    <a:cubicBezTo>
                      <a:pt x="81369" y="0"/>
                      <a:pt x="96164" y="4186"/>
                      <a:pt x="106027" y="13255"/>
                    </a:cubicBezTo>
                    <a:cubicBezTo>
                      <a:pt x="115068" y="20930"/>
                      <a:pt x="119999" y="32093"/>
                      <a:pt x="119999" y="46744"/>
                    </a:cubicBezTo>
                    <a:cubicBezTo>
                      <a:pt x="119999" y="110232"/>
                      <a:pt x="119999" y="110232"/>
                      <a:pt x="119999" y="110232"/>
                    </a:cubicBezTo>
                    <a:cubicBezTo>
                      <a:pt x="119999" y="115116"/>
                      <a:pt x="115890" y="118604"/>
                      <a:pt x="110136" y="118604"/>
                    </a:cubicBezTo>
                    <a:cubicBezTo>
                      <a:pt x="104383" y="118604"/>
                      <a:pt x="100273" y="115116"/>
                      <a:pt x="100273" y="110930"/>
                    </a:cubicBezTo>
                    <a:cubicBezTo>
                      <a:pt x="100273" y="99767"/>
                      <a:pt x="100273" y="99767"/>
                      <a:pt x="100273" y="99767"/>
                    </a:cubicBezTo>
                    <a:cubicBezTo>
                      <a:pt x="91232" y="110232"/>
                      <a:pt x="74794" y="120000"/>
                      <a:pt x="50958" y="120000"/>
                    </a:cubicBezTo>
                    <a:cubicBezTo>
                      <a:pt x="26301" y="120000"/>
                      <a:pt x="0" y="107441"/>
                      <a:pt x="0" y="8372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Shape 297"/>
              <p:cNvSpPr/>
              <p:nvPr/>
            </p:nvSpPr>
            <p:spPr>
              <a:xfrm>
                <a:off x="-84138" y="5622925"/>
                <a:ext cx="1635125" cy="68262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3517" y="12067"/>
                    </a:moveTo>
                    <a:cubicBezTo>
                      <a:pt x="11862" y="4022"/>
                      <a:pt x="8275" y="0"/>
                      <a:pt x="4689" y="4022"/>
                    </a:cubicBezTo>
                    <a:cubicBezTo>
                      <a:pt x="1379" y="8044"/>
                      <a:pt x="0" y="16759"/>
                      <a:pt x="1655" y="24804"/>
                    </a:cubicBezTo>
                    <a:cubicBezTo>
                      <a:pt x="16000" y="101899"/>
                      <a:pt x="16000" y="101899"/>
                      <a:pt x="16000" y="101899"/>
                    </a:cubicBezTo>
                    <a:cubicBezTo>
                      <a:pt x="18482" y="113296"/>
                      <a:pt x="20689" y="120000"/>
                      <a:pt x="25379" y="120000"/>
                    </a:cubicBezTo>
                    <a:cubicBezTo>
                      <a:pt x="30068" y="120000"/>
                      <a:pt x="32275" y="113296"/>
                      <a:pt x="34482" y="101899"/>
                    </a:cubicBezTo>
                    <a:cubicBezTo>
                      <a:pt x="34482" y="101899"/>
                      <a:pt x="47172" y="34860"/>
                      <a:pt x="47172" y="34189"/>
                    </a:cubicBezTo>
                    <a:cubicBezTo>
                      <a:pt x="47448" y="33519"/>
                      <a:pt x="47724" y="30837"/>
                      <a:pt x="49103" y="30837"/>
                    </a:cubicBezTo>
                    <a:cubicBezTo>
                      <a:pt x="50206" y="31508"/>
                      <a:pt x="51034" y="33519"/>
                      <a:pt x="51034" y="36201"/>
                    </a:cubicBezTo>
                    <a:cubicBezTo>
                      <a:pt x="51034" y="101229"/>
                      <a:pt x="51034" y="101229"/>
                      <a:pt x="51034" y="101229"/>
                    </a:cubicBezTo>
                    <a:cubicBezTo>
                      <a:pt x="51034" y="111284"/>
                      <a:pt x="53241" y="120000"/>
                      <a:pt x="57655" y="120000"/>
                    </a:cubicBezTo>
                    <a:cubicBezTo>
                      <a:pt x="62068" y="120000"/>
                      <a:pt x="64551" y="111284"/>
                      <a:pt x="64551" y="101229"/>
                    </a:cubicBezTo>
                    <a:cubicBezTo>
                      <a:pt x="64551" y="48268"/>
                      <a:pt x="64551" y="48268"/>
                      <a:pt x="64551" y="48268"/>
                    </a:cubicBezTo>
                    <a:cubicBezTo>
                      <a:pt x="64551" y="37541"/>
                      <a:pt x="67586" y="30837"/>
                      <a:pt x="71724" y="30837"/>
                    </a:cubicBezTo>
                    <a:cubicBezTo>
                      <a:pt x="75862" y="30837"/>
                      <a:pt x="78620" y="38212"/>
                      <a:pt x="78620" y="48268"/>
                    </a:cubicBezTo>
                    <a:cubicBezTo>
                      <a:pt x="78620" y="101229"/>
                      <a:pt x="78620" y="101229"/>
                      <a:pt x="78620" y="101229"/>
                    </a:cubicBezTo>
                    <a:cubicBezTo>
                      <a:pt x="78620" y="111284"/>
                      <a:pt x="81103" y="120000"/>
                      <a:pt x="85517" y="120000"/>
                    </a:cubicBezTo>
                    <a:cubicBezTo>
                      <a:pt x="89931" y="120000"/>
                      <a:pt x="92137" y="111284"/>
                      <a:pt x="92137" y="101229"/>
                    </a:cubicBezTo>
                    <a:cubicBezTo>
                      <a:pt x="92137" y="48268"/>
                      <a:pt x="92137" y="48268"/>
                      <a:pt x="92137" y="48268"/>
                    </a:cubicBezTo>
                    <a:cubicBezTo>
                      <a:pt x="92137" y="37541"/>
                      <a:pt x="95172" y="30837"/>
                      <a:pt x="99310" y="30837"/>
                    </a:cubicBezTo>
                    <a:cubicBezTo>
                      <a:pt x="103448" y="30837"/>
                      <a:pt x="106206" y="38212"/>
                      <a:pt x="106206" y="48268"/>
                    </a:cubicBezTo>
                    <a:cubicBezTo>
                      <a:pt x="106206" y="101229"/>
                      <a:pt x="106206" y="101229"/>
                      <a:pt x="106206" y="101229"/>
                    </a:cubicBezTo>
                    <a:cubicBezTo>
                      <a:pt x="106206" y="111284"/>
                      <a:pt x="108689" y="120000"/>
                      <a:pt x="113103" y="120000"/>
                    </a:cubicBezTo>
                    <a:cubicBezTo>
                      <a:pt x="117517" y="120000"/>
                      <a:pt x="120000" y="111284"/>
                      <a:pt x="120000" y="101229"/>
                    </a:cubicBezTo>
                    <a:cubicBezTo>
                      <a:pt x="120000" y="40893"/>
                      <a:pt x="120000" y="40893"/>
                      <a:pt x="120000" y="40893"/>
                    </a:cubicBezTo>
                    <a:cubicBezTo>
                      <a:pt x="120000" y="18100"/>
                      <a:pt x="112551" y="2681"/>
                      <a:pt x="103448" y="2681"/>
                    </a:cubicBezTo>
                    <a:cubicBezTo>
                      <a:pt x="94620" y="2681"/>
                      <a:pt x="89103" y="17430"/>
                      <a:pt x="89103" y="17430"/>
                    </a:cubicBezTo>
                    <a:cubicBezTo>
                      <a:pt x="86068" y="8044"/>
                      <a:pt x="81931" y="2681"/>
                      <a:pt x="75034" y="2681"/>
                    </a:cubicBezTo>
                    <a:cubicBezTo>
                      <a:pt x="67862" y="2681"/>
                      <a:pt x="61517" y="17430"/>
                      <a:pt x="61517" y="17430"/>
                    </a:cubicBezTo>
                    <a:cubicBezTo>
                      <a:pt x="58482" y="8044"/>
                      <a:pt x="53517" y="2681"/>
                      <a:pt x="49103" y="2681"/>
                    </a:cubicBezTo>
                    <a:cubicBezTo>
                      <a:pt x="42758" y="2681"/>
                      <a:pt x="37517" y="9385"/>
                      <a:pt x="34482" y="26815"/>
                    </a:cubicBezTo>
                    <a:cubicBezTo>
                      <a:pt x="25379" y="79776"/>
                      <a:pt x="25379" y="79776"/>
                      <a:pt x="25379" y="79776"/>
                    </a:cubicBezTo>
                    <a:lnTo>
                      <a:pt x="13517" y="120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Shape 298"/>
              <p:cNvSpPr/>
              <p:nvPr/>
            </p:nvSpPr>
            <p:spPr>
              <a:xfrm>
                <a:off x="4097337" y="5649912"/>
                <a:ext cx="149225" cy="15716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1000" y="58536"/>
                    </a:moveTo>
                    <a:cubicBezTo>
                      <a:pt x="111000" y="58536"/>
                      <a:pt x="111000" y="58536"/>
                      <a:pt x="111000" y="58536"/>
                    </a:cubicBezTo>
                    <a:cubicBezTo>
                      <a:pt x="111000" y="32195"/>
                      <a:pt x="87000" y="11707"/>
                      <a:pt x="60000" y="11707"/>
                    </a:cubicBezTo>
                    <a:cubicBezTo>
                      <a:pt x="33000" y="11707"/>
                      <a:pt x="9000" y="32195"/>
                      <a:pt x="9000" y="58536"/>
                    </a:cubicBezTo>
                    <a:cubicBezTo>
                      <a:pt x="9000" y="61463"/>
                      <a:pt x="9000" y="61463"/>
                      <a:pt x="9000" y="61463"/>
                    </a:cubicBezTo>
                    <a:cubicBezTo>
                      <a:pt x="9000" y="87804"/>
                      <a:pt x="33000" y="108292"/>
                      <a:pt x="60000" y="108292"/>
                    </a:cubicBezTo>
                    <a:cubicBezTo>
                      <a:pt x="87000" y="108292"/>
                      <a:pt x="111000" y="87804"/>
                      <a:pt x="111000" y="58536"/>
                    </a:cubicBezTo>
                    <a:moveTo>
                      <a:pt x="0" y="61463"/>
                    </a:moveTo>
                    <a:cubicBezTo>
                      <a:pt x="0" y="58536"/>
                      <a:pt x="0" y="58536"/>
                      <a:pt x="0" y="58536"/>
                    </a:cubicBezTo>
                    <a:cubicBezTo>
                      <a:pt x="0" y="26341"/>
                      <a:pt x="27000" y="0"/>
                      <a:pt x="60000" y="0"/>
                    </a:cubicBezTo>
                    <a:cubicBezTo>
                      <a:pt x="96000" y="0"/>
                      <a:pt x="120000" y="26341"/>
                      <a:pt x="120000" y="58536"/>
                    </a:cubicBezTo>
                    <a:cubicBezTo>
                      <a:pt x="120000" y="58536"/>
                      <a:pt x="120000" y="58536"/>
                      <a:pt x="120000" y="58536"/>
                    </a:cubicBezTo>
                    <a:cubicBezTo>
                      <a:pt x="120000" y="93658"/>
                      <a:pt x="93000" y="120000"/>
                      <a:pt x="60000" y="120000"/>
                    </a:cubicBezTo>
                    <a:cubicBezTo>
                      <a:pt x="24000" y="120000"/>
                      <a:pt x="0" y="93658"/>
                      <a:pt x="0" y="6146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Shape 299"/>
              <p:cNvSpPr/>
              <p:nvPr/>
            </p:nvSpPr>
            <p:spPr>
              <a:xfrm>
                <a:off x="4141787" y="5688012"/>
                <a:ext cx="63500" cy="761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3529" y="60000"/>
                    </a:moveTo>
                    <a:cubicBezTo>
                      <a:pt x="77647" y="60000"/>
                      <a:pt x="84705" y="54000"/>
                      <a:pt x="84705" y="42000"/>
                    </a:cubicBezTo>
                    <a:cubicBezTo>
                      <a:pt x="84705" y="42000"/>
                      <a:pt x="84705" y="42000"/>
                      <a:pt x="84705" y="42000"/>
                    </a:cubicBezTo>
                    <a:cubicBezTo>
                      <a:pt x="84705" y="30000"/>
                      <a:pt x="77647" y="24000"/>
                      <a:pt x="63529" y="24000"/>
                    </a:cubicBezTo>
                    <a:cubicBezTo>
                      <a:pt x="35294" y="24000"/>
                      <a:pt x="35294" y="24000"/>
                      <a:pt x="35294" y="24000"/>
                    </a:cubicBezTo>
                    <a:cubicBezTo>
                      <a:pt x="35294" y="60000"/>
                      <a:pt x="35294" y="60000"/>
                      <a:pt x="35294" y="60000"/>
                    </a:cubicBezTo>
                    <a:lnTo>
                      <a:pt x="63529" y="60000"/>
                    </a:lnTo>
                    <a:close/>
                    <a:moveTo>
                      <a:pt x="0" y="12000"/>
                    </a:moveTo>
                    <a:cubicBezTo>
                      <a:pt x="0" y="6000"/>
                      <a:pt x="7058" y="0"/>
                      <a:pt x="14117" y="0"/>
                    </a:cubicBezTo>
                    <a:cubicBezTo>
                      <a:pt x="63529" y="0"/>
                      <a:pt x="63529" y="0"/>
                      <a:pt x="63529" y="0"/>
                    </a:cubicBezTo>
                    <a:cubicBezTo>
                      <a:pt x="84705" y="0"/>
                      <a:pt x="98823" y="6000"/>
                      <a:pt x="105882" y="12000"/>
                    </a:cubicBezTo>
                    <a:cubicBezTo>
                      <a:pt x="112941" y="18000"/>
                      <a:pt x="120000" y="30000"/>
                      <a:pt x="120000" y="42000"/>
                    </a:cubicBezTo>
                    <a:cubicBezTo>
                      <a:pt x="120000" y="42000"/>
                      <a:pt x="120000" y="42000"/>
                      <a:pt x="120000" y="42000"/>
                    </a:cubicBezTo>
                    <a:cubicBezTo>
                      <a:pt x="120000" y="60000"/>
                      <a:pt x="105882" y="72000"/>
                      <a:pt x="91764" y="78000"/>
                    </a:cubicBezTo>
                    <a:cubicBezTo>
                      <a:pt x="112941" y="102000"/>
                      <a:pt x="112941" y="102000"/>
                      <a:pt x="112941" y="102000"/>
                    </a:cubicBezTo>
                    <a:cubicBezTo>
                      <a:pt x="112941" y="102000"/>
                      <a:pt x="112941" y="108000"/>
                      <a:pt x="112941" y="108000"/>
                    </a:cubicBezTo>
                    <a:cubicBezTo>
                      <a:pt x="112941" y="114000"/>
                      <a:pt x="105882" y="120000"/>
                      <a:pt x="98823" y="120000"/>
                    </a:cubicBezTo>
                    <a:cubicBezTo>
                      <a:pt x="91764" y="120000"/>
                      <a:pt x="91764" y="120000"/>
                      <a:pt x="84705" y="114000"/>
                    </a:cubicBezTo>
                    <a:cubicBezTo>
                      <a:pt x="56470" y="84000"/>
                      <a:pt x="56470" y="84000"/>
                      <a:pt x="56470" y="84000"/>
                    </a:cubicBezTo>
                    <a:cubicBezTo>
                      <a:pt x="35294" y="84000"/>
                      <a:pt x="35294" y="84000"/>
                      <a:pt x="35294" y="84000"/>
                    </a:cubicBezTo>
                    <a:cubicBezTo>
                      <a:pt x="35294" y="108000"/>
                      <a:pt x="35294" y="108000"/>
                      <a:pt x="35294" y="108000"/>
                    </a:cubicBezTo>
                    <a:cubicBezTo>
                      <a:pt x="35294" y="114000"/>
                      <a:pt x="28235" y="120000"/>
                      <a:pt x="14117" y="120000"/>
                    </a:cubicBezTo>
                    <a:cubicBezTo>
                      <a:pt x="7058" y="120000"/>
                      <a:pt x="0" y="114000"/>
                      <a:pt x="0" y="108000"/>
                    </a:cubicBezTo>
                    <a:lnTo>
                      <a:pt x="0" y="120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5029200" y="1657350"/>
            <a:ext cx="3291840" cy="12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3175" marR="0" lvl="0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175" marR="0" lvl="1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175" marR="0" lvl="2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175" marR="0" lvl="3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175" marR="0" lvl="4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75" marR="0" lvl="5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Calibri"/>
              <a:buNone/>
              <a:defRPr sz="1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75" marR="0" lvl="6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175" marR="0" lvl="7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Calibri"/>
              <a:buNone/>
              <a:defRPr sz="1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" marR="0" lvl="8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Shape 301"/>
          <p:cNvSpPr txBox="1">
            <a:spLocks noGrp="1"/>
          </p:cNvSpPr>
          <p:nvPr>
            <p:ph type="body" idx="2"/>
          </p:nvPr>
        </p:nvSpPr>
        <p:spPr>
          <a:xfrm>
            <a:off x="5029200" y="2914650"/>
            <a:ext cx="3291840" cy="80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175" marR="0" lvl="0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175" marR="0" lvl="1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175" marR="0" lvl="2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175" marR="0" lvl="3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175" marR="0" lvl="4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75" marR="0" lvl="5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Calibri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75" marR="0" lvl="6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175" marR="0" lvl="7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Calibri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" marR="0" lvl="8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Shape 302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/>
              <a:t>‹#›</a:t>
            </a:fld>
            <a:endParaRPr lang="en" sz="13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Metric 3">
    <p:bg>
      <p:bgPr>
        <a:solidFill>
          <a:srgbClr val="DCDCDD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Shape 304"/>
          <p:cNvGrpSpPr/>
          <p:nvPr/>
        </p:nvGrpSpPr>
        <p:grpSpPr>
          <a:xfrm>
            <a:off x="0" y="1485900"/>
            <a:ext cx="9144000" cy="3657599"/>
            <a:chOff x="0" y="1981200"/>
            <a:chExt cx="9144000" cy="4876799"/>
          </a:xfrm>
        </p:grpSpPr>
        <p:pic>
          <p:nvPicPr>
            <p:cNvPr id="305" name="Shape 30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1981200"/>
              <a:ext cx="9144000" cy="48767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6" name="Shape 306"/>
            <p:cNvGrpSpPr/>
            <p:nvPr/>
          </p:nvGrpSpPr>
          <p:grpSpPr>
            <a:xfrm>
              <a:off x="448523" y="6446044"/>
              <a:ext cx="1099792" cy="173354"/>
              <a:chOff x="-84138" y="5622925"/>
              <a:chExt cx="4330700" cy="682625"/>
            </a:xfrm>
          </p:grpSpPr>
          <p:sp>
            <p:nvSpPr>
              <p:cNvPr id="307" name="Shape 307"/>
              <p:cNvSpPr/>
              <p:nvPr/>
            </p:nvSpPr>
            <p:spPr>
              <a:xfrm>
                <a:off x="1589087" y="5649912"/>
                <a:ext cx="914400" cy="647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5679" y="112235"/>
                    </a:moveTo>
                    <a:cubicBezTo>
                      <a:pt x="987" y="13411"/>
                      <a:pt x="987" y="13411"/>
                      <a:pt x="987" y="13411"/>
                    </a:cubicBezTo>
                    <a:cubicBezTo>
                      <a:pt x="493" y="12000"/>
                      <a:pt x="0" y="9882"/>
                      <a:pt x="0" y="8470"/>
                    </a:cubicBezTo>
                    <a:cubicBezTo>
                      <a:pt x="0" y="4235"/>
                      <a:pt x="2469" y="0"/>
                      <a:pt x="6419" y="0"/>
                    </a:cubicBezTo>
                    <a:cubicBezTo>
                      <a:pt x="9382" y="0"/>
                      <a:pt x="11358" y="2823"/>
                      <a:pt x="12345" y="7764"/>
                    </a:cubicBezTo>
                    <a:cubicBezTo>
                      <a:pt x="33086" y="92470"/>
                      <a:pt x="33086" y="92470"/>
                      <a:pt x="33086" y="92470"/>
                    </a:cubicBezTo>
                    <a:cubicBezTo>
                      <a:pt x="53827" y="7058"/>
                      <a:pt x="53827" y="7058"/>
                      <a:pt x="53827" y="7058"/>
                    </a:cubicBezTo>
                    <a:cubicBezTo>
                      <a:pt x="54814" y="2823"/>
                      <a:pt x="56296" y="0"/>
                      <a:pt x="59753" y="0"/>
                    </a:cubicBezTo>
                    <a:cubicBezTo>
                      <a:pt x="60246" y="0"/>
                      <a:pt x="60246" y="0"/>
                      <a:pt x="60246" y="0"/>
                    </a:cubicBezTo>
                    <a:cubicBezTo>
                      <a:pt x="63703" y="0"/>
                      <a:pt x="65679" y="2823"/>
                      <a:pt x="66666" y="7058"/>
                    </a:cubicBezTo>
                    <a:cubicBezTo>
                      <a:pt x="87407" y="92470"/>
                      <a:pt x="87407" y="92470"/>
                      <a:pt x="87407" y="92470"/>
                    </a:cubicBezTo>
                    <a:cubicBezTo>
                      <a:pt x="108148" y="7058"/>
                      <a:pt x="108148" y="7058"/>
                      <a:pt x="108148" y="7058"/>
                    </a:cubicBezTo>
                    <a:cubicBezTo>
                      <a:pt x="109135" y="3529"/>
                      <a:pt x="110617" y="0"/>
                      <a:pt x="114074" y="0"/>
                    </a:cubicBezTo>
                    <a:cubicBezTo>
                      <a:pt x="117530" y="0"/>
                      <a:pt x="120000" y="4235"/>
                      <a:pt x="120000" y="8470"/>
                    </a:cubicBezTo>
                    <a:cubicBezTo>
                      <a:pt x="120000" y="9882"/>
                      <a:pt x="119506" y="12000"/>
                      <a:pt x="119012" y="13411"/>
                    </a:cubicBezTo>
                    <a:cubicBezTo>
                      <a:pt x="94320" y="112235"/>
                      <a:pt x="94320" y="112235"/>
                      <a:pt x="94320" y="112235"/>
                    </a:cubicBezTo>
                    <a:cubicBezTo>
                      <a:pt x="92839" y="117176"/>
                      <a:pt x="90370" y="120000"/>
                      <a:pt x="87407" y="120000"/>
                    </a:cubicBezTo>
                    <a:cubicBezTo>
                      <a:pt x="86913" y="120000"/>
                      <a:pt x="86913" y="120000"/>
                      <a:pt x="86913" y="120000"/>
                    </a:cubicBezTo>
                    <a:cubicBezTo>
                      <a:pt x="83950" y="120000"/>
                      <a:pt x="81481" y="117176"/>
                      <a:pt x="80493" y="112235"/>
                    </a:cubicBezTo>
                    <a:cubicBezTo>
                      <a:pt x="60246" y="28235"/>
                      <a:pt x="60246" y="28235"/>
                      <a:pt x="60246" y="28235"/>
                    </a:cubicBezTo>
                    <a:cubicBezTo>
                      <a:pt x="39506" y="112235"/>
                      <a:pt x="39506" y="112235"/>
                      <a:pt x="39506" y="112235"/>
                    </a:cubicBezTo>
                    <a:cubicBezTo>
                      <a:pt x="38518" y="117176"/>
                      <a:pt x="36049" y="120000"/>
                      <a:pt x="32592" y="120000"/>
                    </a:cubicBezTo>
                    <a:cubicBezTo>
                      <a:pt x="32592" y="120000"/>
                      <a:pt x="32592" y="120000"/>
                      <a:pt x="32592" y="120000"/>
                    </a:cubicBezTo>
                    <a:cubicBezTo>
                      <a:pt x="29629" y="120000"/>
                      <a:pt x="27160" y="117176"/>
                      <a:pt x="25679" y="112235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Shape 308"/>
              <p:cNvSpPr/>
              <p:nvPr/>
            </p:nvSpPr>
            <p:spPr>
              <a:xfrm>
                <a:off x="3163888" y="5649912"/>
                <a:ext cx="354013" cy="647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9176"/>
                    </a:moveTo>
                    <a:cubicBezTo>
                      <a:pt x="0" y="4235"/>
                      <a:pt x="6382" y="0"/>
                      <a:pt x="15319" y="0"/>
                    </a:cubicBezTo>
                    <a:cubicBezTo>
                      <a:pt x="24255" y="0"/>
                      <a:pt x="30638" y="3529"/>
                      <a:pt x="30638" y="9176"/>
                    </a:cubicBezTo>
                    <a:cubicBezTo>
                      <a:pt x="30638" y="28941"/>
                      <a:pt x="30638" y="28941"/>
                      <a:pt x="30638" y="28941"/>
                    </a:cubicBezTo>
                    <a:cubicBezTo>
                      <a:pt x="47234" y="9176"/>
                      <a:pt x="81702" y="0"/>
                      <a:pt x="104680" y="0"/>
                    </a:cubicBezTo>
                    <a:cubicBezTo>
                      <a:pt x="113617" y="0"/>
                      <a:pt x="120000" y="4235"/>
                      <a:pt x="120000" y="9176"/>
                    </a:cubicBezTo>
                    <a:cubicBezTo>
                      <a:pt x="120000" y="14117"/>
                      <a:pt x="113617" y="16941"/>
                      <a:pt x="105957" y="17647"/>
                    </a:cubicBezTo>
                    <a:cubicBezTo>
                      <a:pt x="65106" y="20470"/>
                      <a:pt x="30638" y="37411"/>
                      <a:pt x="30638" y="71294"/>
                    </a:cubicBezTo>
                    <a:cubicBezTo>
                      <a:pt x="30638" y="110823"/>
                      <a:pt x="30638" y="110823"/>
                      <a:pt x="30638" y="110823"/>
                    </a:cubicBezTo>
                    <a:cubicBezTo>
                      <a:pt x="30638" y="115764"/>
                      <a:pt x="24255" y="120000"/>
                      <a:pt x="15319" y="120000"/>
                    </a:cubicBezTo>
                    <a:cubicBezTo>
                      <a:pt x="6382" y="120000"/>
                      <a:pt x="0" y="115764"/>
                      <a:pt x="0" y="110823"/>
                    </a:cubicBezTo>
                    <a:lnTo>
                      <a:pt x="0" y="9176"/>
                    </a:lnTo>
                    <a:close/>
                  </a:path>
                </a:pathLst>
              </a:custGeom>
              <a:solidFill>
                <a:srgbClr val="717073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Shape 309"/>
              <p:cNvSpPr/>
              <p:nvPr/>
            </p:nvSpPr>
            <p:spPr>
              <a:xfrm>
                <a:off x="3509962" y="5649912"/>
                <a:ext cx="579438" cy="65563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0519" y="53023"/>
                    </a:moveTo>
                    <a:cubicBezTo>
                      <a:pt x="98961" y="32790"/>
                      <a:pt x="85714" y="14651"/>
                      <a:pt x="60000" y="14651"/>
                    </a:cubicBezTo>
                    <a:cubicBezTo>
                      <a:pt x="38181" y="14651"/>
                      <a:pt x="21818" y="30697"/>
                      <a:pt x="19480" y="53023"/>
                    </a:cubicBezTo>
                    <a:lnTo>
                      <a:pt x="100519" y="53023"/>
                    </a:lnTo>
                    <a:close/>
                    <a:moveTo>
                      <a:pt x="63116" y="120000"/>
                    </a:moveTo>
                    <a:cubicBezTo>
                      <a:pt x="28051" y="120000"/>
                      <a:pt x="0" y="95581"/>
                      <a:pt x="0" y="60000"/>
                    </a:cubicBezTo>
                    <a:cubicBezTo>
                      <a:pt x="0" y="59302"/>
                      <a:pt x="0" y="59302"/>
                      <a:pt x="0" y="59302"/>
                    </a:cubicBezTo>
                    <a:cubicBezTo>
                      <a:pt x="0" y="26511"/>
                      <a:pt x="25714" y="0"/>
                      <a:pt x="60779" y="0"/>
                    </a:cubicBezTo>
                    <a:cubicBezTo>
                      <a:pt x="98181" y="0"/>
                      <a:pt x="120000" y="27906"/>
                      <a:pt x="120000" y="57906"/>
                    </a:cubicBezTo>
                    <a:cubicBezTo>
                      <a:pt x="120000" y="62790"/>
                      <a:pt x="115324" y="66279"/>
                      <a:pt x="110649" y="66279"/>
                    </a:cubicBezTo>
                    <a:cubicBezTo>
                      <a:pt x="19480" y="66279"/>
                      <a:pt x="19480" y="66279"/>
                      <a:pt x="19480" y="66279"/>
                    </a:cubicBezTo>
                    <a:cubicBezTo>
                      <a:pt x="21818" y="90697"/>
                      <a:pt x="41298" y="104651"/>
                      <a:pt x="63896" y="104651"/>
                    </a:cubicBezTo>
                    <a:cubicBezTo>
                      <a:pt x="79480" y="104651"/>
                      <a:pt x="91168" y="99069"/>
                      <a:pt x="100519" y="91395"/>
                    </a:cubicBezTo>
                    <a:cubicBezTo>
                      <a:pt x="102077" y="90697"/>
                      <a:pt x="103636" y="89302"/>
                      <a:pt x="105974" y="89302"/>
                    </a:cubicBezTo>
                    <a:cubicBezTo>
                      <a:pt x="110649" y="89302"/>
                      <a:pt x="113766" y="92790"/>
                      <a:pt x="113766" y="96976"/>
                    </a:cubicBezTo>
                    <a:cubicBezTo>
                      <a:pt x="113766" y="99069"/>
                      <a:pt x="112987" y="101162"/>
                      <a:pt x="110649" y="102558"/>
                    </a:cubicBezTo>
                    <a:cubicBezTo>
                      <a:pt x="98961" y="113023"/>
                      <a:pt x="84935" y="120000"/>
                      <a:pt x="63116" y="120000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Shape 310"/>
              <p:cNvSpPr/>
              <p:nvPr/>
            </p:nvSpPr>
            <p:spPr>
              <a:xfrm>
                <a:off x="2503488" y="5649912"/>
                <a:ext cx="547687" cy="65563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0273" y="74651"/>
                    </a:moveTo>
                    <a:cubicBezTo>
                      <a:pt x="100273" y="63488"/>
                      <a:pt x="100273" y="63488"/>
                      <a:pt x="100273" y="63488"/>
                    </a:cubicBezTo>
                    <a:cubicBezTo>
                      <a:pt x="90410" y="61395"/>
                      <a:pt x="77260" y="58604"/>
                      <a:pt x="60821" y="58604"/>
                    </a:cubicBezTo>
                    <a:cubicBezTo>
                      <a:pt x="35342" y="58604"/>
                      <a:pt x="20547" y="68372"/>
                      <a:pt x="20547" y="82325"/>
                    </a:cubicBezTo>
                    <a:cubicBezTo>
                      <a:pt x="20547" y="83023"/>
                      <a:pt x="20547" y="83023"/>
                      <a:pt x="20547" y="83023"/>
                    </a:cubicBezTo>
                    <a:cubicBezTo>
                      <a:pt x="20547" y="97674"/>
                      <a:pt x="36986" y="106046"/>
                      <a:pt x="55068" y="106046"/>
                    </a:cubicBezTo>
                    <a:cubicBezTo>
                      <a:pt x="79726" y="106046"/>
                      <a:pt x="100273" y="92790"/>
                      <a:pt x="100273" y="74651"/>
                    </a:cubicBezTo>
                    <a:moveTo>
                      <a:pt x="0" y="83720"/>
                    </a:moveTo>
                    <a:cubicBezTo>
                      <a:pt x="0" y="83023"/>
                      <a:pt x="0" y="83023"/>
                      <a:pt x="0" y="83023"/>
                    </a:cubicBezTo>
                    <a:cubicBezTo>
                      <a:pt x="0" y="59302"/>
                      <a:pt x="23835" y="46046"/>
                      <a:pt x="58356" y="46046"/>
                    </a:cubicBezTo>
                    <a:cubicBezTo>
                      <a:pt x="75616" y="46046"/>
                      <a:pt x="87945" y="48139"/>
                      <a:pt x="100273" y="50930"/>
                    </a:cubicBezTo>
                    <a:cubicBezTo>
                      <a:pt x="100273" y="46744"/>
                      <a:pt x="100273" y="46744"/>
                      <a:pt x="100273" y="46744"/>
                    </a:cubicBezTo>
                    <a:cubicBezTo>
                      <a:pt x="100273" y="25813"/>
                      <a:pt x="85479" y="15348"/>
                      <a:pt x="59999" y="15348"/>
                    </a:cubicBezTo>
                    <a:cubicBezTo>
                      <a:pt x="46027" y="15348"/>
                      <a:pt x="37808" y="16744"/>
                      <a:pt x="27945" y="20930"/>
                    </a:cubicBezTo>
                    <a:cubicBezTo>
                      <a:pt x="27123" y="20930"/>
                      <a:pt x="25479" y="21627"/>
                      <a:pt x="24657" y="21627"/>
                    </a:cubicBezTo>
                    <a:cubicBezTo>
                      <a:pt x="19726" y="21627"/>
                      <a:pt x="15616" y="18139"/>
                      <a:pt x="15616" y="13953"/>
                    </a:cubicBezTo>
                    <a:cubicBezTo>
                      <a:pt x="15616" y="10465"/>
                      <a:pt x="17260" y="8372"/>
                      <a:pt x="21369" y="6976"/>
                    </a:cubicBezTo>
                    <a:cubicBezTo>
                      <a:pt x="34520" y="2093"/>
                      <a:pt x="44383" y="0"/>
                      <a:pt x="61643" y="0"/>
                    </a:cubicBezTo>
                    <a:cubicBezTo>
                      <a:pt x="81369" y="0"/>
                      <a:pt x="96164" y="4186"/>
                      <a:pt x="106027" y="13255"/>
                    </a:cubicBezTo>
                    <a:cubicBezTo>
                      <a:pt x="115068" y="20930"/>
                      <a:pt x="119999" y="32093"/>
                      <a:pt x="119999" y="46744"/>
                    </a:cubicBezTo>
                    <a:cubicBezTo>
                      <a:pt x="119999" y="110232"/>
                      <a:pt x="119999" y="110232"/>
                      <a:pt x="119999" y="110232"/>
                    </a:cubicBezTo>
                    <a:cubicBezTo>
                      <a:pt x="119999" y="115116"/>
                      <a:pt x="115890" y="118604"/>
                      <a:pt x="110136" y="118604"/>
                    </a:cubicBezTo>
                    <a:cubicBezTo>
                      <a:pt x="104383" y="118604"/>
                      <a:pt x="100273" y="115116"/>
                      <a:pt x="100273" y="110930"/>
                    </a:cubicBezTo>
                    <a:cubicBezTo>
                      <a:pt x="100273" y="99767"/>
                      <a:pt x="100273" y="99767"/>
                      <a:pt x="100273" y="99767"/>
                    </a:cubicBezTo>
                    <a:cubicBezTo>
                      <a:pt x="91232" y="110232"/>
                      <a:pt x="74794" y="120000"/>
                      <a:pt x="50958" y="120000"/>
                    </a:cubicBezTo>
                    <a:cubicBezTo>
                      <a:pt x="26301" y="120000"/>
                      <a:pt x="0" y="107441"/>
                      <a:pt x="0" y="83720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Shape 311"/>
              <p:cNvSpPr/>
              <p:nvPr/>
            </p:nvSpPr>
            <p:spPr>
              <a:xfrm>
                <a:off x="-84138" y="5622925"/>
                <a:ext cx="1635125" cy="68262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3517" y="12067"/>
                    </a:moveTo>
                    <a:cubicBezTo>
                      <a:pt x="11862" y="4022"/>
                      <a:pt x="8275" y="0"/>
                      <a:pt x="4689" y="4022"/>
                    </a:cubicBezTo>
                    <a:cubicBezTo>
                      <a:pt x="1379" y="8044"/>
                      <a:pt x="0" y="16759"/>
                      <a:pt x="1655" y="24804"/>
                    </a:cubicBezTo>
                    <a:cubicBezTo>
                      <a:pt x="16000" y="101899"/>
                      <a:pt x="16000" y="101899"/>
                      <a:pt x="16000" y="101899"/>
                    </a:cubicBezTo>
                    <a:cubicBezTo>
                      <a:pt x="18482" y="113296"/>
                      <a:pt x="20689" y="120000"/>
                      <a:pt x="25379" y="120000"/>
                    </a:cubicBezTo>
                    <a:cubicBezTo>
                      <a:pt x="30068" y="120000"/>
                      <a:pt x="32275" y="113296"/>
                      <a:pt x="34482" y="101899"/>
                    </a:cubicBezTo>
                    <a:cubicBezTo>
                      <a:pt x="34482" y="101899"/>
                      <a:pt x="47172" y="34860"/>
                      <a:pt x="47172" y="34189"/>
                    </a:cubicBezTo>
                    <a:cubicBezTo>
                      <a:pt x="47448" y="33519"/>
                      <a:pt x="47724" y="30837"/>
                      <a:pt x="49103" y="30837"/>
                    </a:cubicBezTo>
                    <a:cubicBezTo>
                      <a:pt x="50206" y="31508"/>
                      <a:pt x="51034" y="33519"/>
                      <a:pt x="51034" y="36201"/>
                    </a:cubicBezTo>
                    <a:cubicBezTo>
                      <a:pt x="51034" y="101229"/>
                      <a:pt x="51034" y="101229"/>
                      <a:pt x="51034" y="101229"/>
                    </a:cubicBezTo>
                    <a:cubicBezTo>
                      <a:pt x="51034" y="111284"/>
                      <a:pt x="53241" y="120000"/>
                      <a:pt x="57655" y="120000"/>
                    </a:cubicBezTo>
                    <a:cubicBezTo>
                      <a:pt x="62068" y="120000"/>
                      <a:pt x="64551" y="111284"/>
                      <a:pt x="64551" y="101229"/>
                    </a:cubicBezTo>
                    <a:cubicBezTo>
                      <a:pt x="64551" y="48268"/>
                      <a:pt x="64551" y="48268"/>
                      <a:pt x="64551" y="48268"/>
                    </a:cubicBezTo>
                    <a:cubicBezTo>
                      <a:pt x="64551" y="37541"/>
                      <a:pt x="67586" y="30837"/>
                      <a:pt x="71724" y="30837"/>
                    </a:cubicBezTo>
                    <a:cubicBezTo>
                      <a:pt x="75862" y="30837"/>
                      <a:pt x="78620" y="38212"/>
                      <a:pt x="78620" y="48268"/>
                    </a:cubicBezTo>
                    <a:cubicBezTo>
                      <a:pt x="78620" y="101229"/>
                      <a:pt x="78620" y="101229"/>
                      <a:pt x="78620" y="101229"/>
                    </a:cubicBezTo>
                    <a:cubicBezTo>
                      <a:pt x="78620" y="111284"/>
                      <a:pt x="81103" y="120000"/>
                      <a:pt x="85517" y="120000"/>
                    </a:cubicBezTo>
                    <a:cubicBezTo>
                      <a:pt x="89931" y="120000"/>
                      <a:pt x="92137" y="111284"/>
                      <a:pt x="92137" y="101229"/>
                    </a:cubicBezTo>
                    <a:cubicBezTo>
                      <a:pt x="92137" y="48268"/>
                      <a:pt x="92137" y="48268"/>
                      <a:pt x="92137" y="48268"/>
                    </a:cubicBezTo>
                    <a:cubicBezTo>
                      <a:pt x="92137" y="37541"/>
                      <a:pt x="95172" y="30837"/>
                      <a:pt x="99310" y="30837"/>
                    </a:cubicBezTo>
                    <a:cubicBezTo>
                      <a:pt x="103448" y="30837"/>
                      <a:pt x="106206" y="38212"/>
                      <a:pt x="106206" y="48268"/>
                    </a:cubicBezTo>
                    <a:cubicBezTo>
                      <a:pt x="106206" y="101229"/>
                      <a:pt x="106206" y="101229"/>
                      <a:pt x="106206" y="101229"/>
                    </a:cubicBezTo>
                    <a:cubicBezTo>
                      <a:pt x="106206" y="111284"/>
                      <a:pt x="108689" y="120000"/>
                      <a:pt x="113103" y="120000"/>
                    </a:cubicBezTo>
                    <a:cubicBezTo>
                      <a:pt x="117517" y="120000"/>
                      <a:pt x="120000" y="111284"/>
                      <a:pt x="120000" y="101229"/>
                    </a:cubicBezTo>
                    <a:cubicBezTo>
                      <a:pt x="120000" y="40893"/>
                      <a:pt x="120000" y="40893"/>
                      <a:pt x="120000" y="40893"/>
                    </a:cubicBezTo>
                    <a:cubicBezTo>
                      <a:pt x="120000" y="18100"/>
                      <a:pt x="112551" y="2681"/>
                      <a:pt x="103448" y="2681"/>
                    </a:cubicBezTo>
                    <a:cubicBezTo>
                      <a:pt x="94620" y="2681"/>
                      <a:pt x="89103" y="17430"/>
                      <a:pt x="89103" y="17430"/>
                    </a:cubicBezTo>
                    <a:cubicBezTo>
                      <a:pt x="86068" y="8044"/>
                      <a:pt x="81931" y="2681"/>
                      <a:pt x="75034" y="2681"/>
                    </a:cubicBezTo>
                    <a:cubicBezTo>
                      <a:pt x="67862" y="2681"/>
                      <a:pt x="61517" y="17430"/>
                      <a:pt x="61517" y="17430"/>
                    </a:cubicBezTo>
                    <a:cubicBezTo>
                      <a:pt x="58482" y="8044"/>
                      <a:pt x="53517" y="2681"/>
                      <a:pt x="49103" y="2681"/>
                    </a:cubicBezTo>
                    <a:cubicBezTo>
                      <a:pt x="42758" y="2681"/>
                      <a:pt x="37517" y="9385"/>
                      <a:pt x="34482" y="26815"/>
                    </a:cubicBezTo>
                    <a:cubicBezTo>
                      <a:pt x="25379" y="79776"/>
                      <a:pt x="25379" y="79776"/>
                      <a:pt x="25379" y="79776"/>
                    </a:cubicBezTo>
                    <a:lnTo>
                      <a:pt x="13517" y="12067"/>
                    </a:lnTo>
                    <a:close/>
                  </a:path>
                </a:pathLst>
              </a:custGeom>
              <a:solidFill>
                <a:srgbClr val="717073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Shape 312"/>
              <p:cNvSpPr/>
              <p:nvPr/>
            </p:nvSpPr>
            <p:spPr>
              <a:xfrm>
                <a:off x="4097337" y="5649912"/>
                <a:ext cx="149225" cy="15716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1000" y="58536"/>
                    </a:moveTo>
                    <a:cubicBezTo>
                      <a:pt x="111000" y="58536"/>
                      <a:pt x="111000" y="58536"/>
                      <a:pt x="111000" y="58536"/>
                    </a:cubicBezTo>
                    <a:cubicBezTo>
                      <a:pt x="111000" y="32195"/>
                      <a:pt x="87000" y="11707"/>
                      <a:pt x="60000" y="11707"/>
                    </a:cubicBezTo>
                    <a:cubicBezTo>
                      <a:pt x="33000" y="11707"/>
                      <a:pt x="9000" y="32195"/>
                      <a:pt x="9000" y="58536"/>
                    </a:cubicBezTo>
                    <a:cubicBezTo>
                      <a:pt x="9000" y="61463"/>
                      <a:pt x="9000" y="61463"/>
                      <a:pt x="9000" y="61463"/>
                    </a:cubicBezTo>
                    <a:cubicBezTo>
                      <a:pt x="9000" y="87804"/>
                      <a:pt x="33000" y="108292"/>
                      <a:pt x="60000" y="108292"/>
                    </a:cubicBezTo>
                    <a:cubicBezTo>
                      <a:pt x="87000" y="108292"/>
                      <a:pt x="111000" y="87804"/>
                      <a:pt x="111000" y="58536"/>
                    </a:cubicBezTo>
                    <a:moveTo>
                      <a:pt x="0" y="61463"/>
                    </a:moveTo>
                    <a:cubicBezTo>
                      <a:pt x="0" y="58536"/>
                      <a:pt x="0" y="58536"/>
                      <a:pt x="0" y="58536"/>
                    </a:cubicBezTo>
                    <a:cubicBezTo>
                      <a:pt x="0" y="26341"/>
                      <a:pt x="27000" y="0"/>
                      <a:pt x="60000" y="0"/>
                    </a:cubicBezTo>
                    <a:cubicBezTo>
                      <a:pt x="96000" y="0"/>
                      <a:pt x="120000" y="26341"/>
                      <a:pt x="120000" y="58536"/>
                    </a:cubicBezTo>
                    <a:cubicBezTo>
                      <a:pt x="120000" y="58536"/>
                      <a:pt x="120000" y="58536"/>
                      <a:pt x="120000" y="58536"/>
                    </a:cubicBezTo>
                    <a:cubicBezTo>
                      <a:pt x="120000" y="93658"/>
                      <a:pt x="93000" y="120000"/>
                      <a:pt x="60000" y="120000"/>
                    </a:cubicBezTo>
                    <a:cubicBezTo>
                      <a:pt x="24000" y="120000"/>
                      <a:pt x="0" y="93658"/>
                      <a:pt x="0" y="61463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Shape 313"/>
              <p:cNvSpPr/>
              <p:nvPr/>
            </p:nvSpPr>
            <p:spPr>
              <a:xfrm>
                <a:off x="4141787" y="5688012"/>
                <a:ext cx="63500" cy="761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3529" y="60000"/>
                    </a:moveTo>
                    <a:cubicBezTo>
                      <a:pt x="77647" y="60000"/>
                      <a:pt x="84705" y="54000"/>
                      <a:pt x="84705" y="42000"/>
                    </a:cubicBezTo>
                    <a:cubicBezTo>
                      <a:pt x="84705" y="42000"/>
                      <a:pt x="84705" y="42000"/>
                      <a:pt x="84705" y="42000"/>
                    </a:cubicBezTo>
                    <a:cubicBezTo>
                      <a:pt x="84705" y="30000"/>
                      <a:pt x="77647" y="24000"/>
                      <a:pt x="63529" y="24000"/>
                    </a:cubicBezTo>
                    <a:cubicBezTo>
                      <a:pt x="35294" y="24000"/>
                      <a:pt x="35294" y="24000"/>
                      <a:pt x="35294" y="24000"/>
                    </a:cubicBezTo>
                    <a:cubicBezTo>
                      <a:pt x="35294" y="60000"/>
                      <a:pt x="35294" y="60000"/>
                      <a:pt x="35294" y="60000"/>
                    </a:cubicBezTo>
                    <a:lnTo>
                      <a:pt x="63529" y="60000"/>
                    </a:lnTo>
                    <a:close/>
                    <a:moveTo>
                      <a:pt x="0" y="12000"/>
                    </a:moveTo>
                    <a:cubicBezTo>
                      <a:pt x="0" y="6000"/>
                      <a:pt x="7058" y="0"/>
                      <a:pt x="14117" y="0"/>
                    </a:cubicBezTo>
                    <a:cubicBezTo>
                      <a:pt x="63529" y="0"/>
                      <a:pt x="63529" y="0"/>
                      <a:pt x="63529" y="0"/>
                    </a:cubicBezTo>
                    <a:cubicBezTo>
                      <a:pt x="84705" y="0"/>
                      <a:pt x="98823" y="6000"/>
                      <a:pt x="105882" y="12000"/>
                    </a:cubicBezTo>
                    <a:cubicBezTo>
                      <a:pt x="112941" y="18000"/>
                      <a:pt x="120000" y="30000"/>
                      <a:pt x="120000" y="42000"/>
                    </a:cubicBezTo>
                    <a:cubicBezTo>
                      <a:pt x="120000" y="42000"/>
                      <a:pt x="120000" y="42000"/>
                      <a:pt x="120000" y="42000"/>
                    </a:cubicBezTo>
                    <a:cubicBezTo>
                      <a:pt x="120000" y="60000"/>
                      <a:pt x="105882" y="72000"/>
                      <a:pt x="91764" y="78000"/>
                    </a:cubicBezTo>
                    <a:cubicBezTo>
                      <a:pt x="112941" y="102000"/>
                      <a:pt x="112941" y="102000"/>
                      <a:pt x="112941" y="102000"/>
                    </a:cubicBezTo>
                    <a:cubicBezTo>
                      <a:pt x="112941" y="102000"/>
                      <a:pt x="112941" y="108000"/>
                      <a:pt x="112941" y="108000"/>
                    </a:cubicBezTo>
                    <a:cubicBezTo>
                      <a:pt x="112941" y="114000"/>
                      <a:pt x="105882" y="120000"/>
                      <a:pt x="98823" y="120000"/>
                    </a:cubicBezTo>
                    <a:cubicBezTo>
                      <a:pt x="91764" y="120000"/>
                      <a:pt x="91764" y="120000"/>
                      <a:pt x="84705" y="114000"/>
                    </a:cubicBezTo>
                    <a:cubicBezTo>
                      <a:pt x="56470" y="84000"/>
                      <a:pt x="56470" y="84000"/>
                      <a:pt x="56470" y="84000"/>
                    </a:cubicBezTo>
                    <a:cubicBezTo>
                      <a:pt x="35294" y="84000"/>
                      <a:pt x="35294" y="84000"/>
                      <a:pt x="35294" y="84000"/>
                    </a:cubicBezTo>
                    <a:cubicBezTo>
                      <a:pt x="35294" y="108000"/>
                      <a:pt x="35294" y="108000"/>
                      <a:pt x="35294" y="108000"/>
                    </a:cubicBezTo>
                    <a:cubicBezTo>
                      <a:pt x="35294" y="114000"/>
                      <a:pt x="28235" y="120000"/>
                      <a:pt x="14117" y="120000"/>
                    </a:cubicBezTo>
                    <a:cubicBezTo>
                      <a:pt x="7058" y="120000"/>
                      <a:pt x="0" y="114000"/>
                      <a:pt x="0" y="108000"/>
                    </a:cubicBezTo>
                    <a:lnTo>
                      <a:pt x="0" y="12000"/>
                    </a:lnTo>
                    <a:close/>
                  </a:path>
                </a:pathLst>
              </a:custGeom>
              <a:solidFill>
                <a:srgbClr val="717073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1295400" y="3555374"/>
            <a:ext cx="3048000" cy="1061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175" marR="0" lvl="0" indent="-3175" algn="r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8800" b="0" i="0" u="none" strike="noStrike" cap="none">
                <a:solidFill>
                  <a:srgbClr val="0034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175" marR="0" lvl="1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88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175" marR="0" lvl="2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88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175" marR="0" lvl="3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88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175" marR="0" lvl="4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88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75" marR="0" lvl="5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Calibri"/>
              <a:buNone/>
              <a:defRPr sz="88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75" marR="0" lvl="6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88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175" marR="0" lvl="7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Calibri"/>
              <a:buNone/>
              <a:defRPr sz="88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" marR="0" lvl="8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88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Shape 315"/>
          <p:cNvSpPr txBox="1">
            <a:spLocks noGrp="1"/>
          </p:cNvSpPr>
          <p:nvPr>
            <p:ph type="body" idx="2"/>
          </p:nvPr>
        </p:nvSpPr>
        <p:spPr>
          <a:xfrm>
            <a:off x="4572000" y="3555374"/>
            <a:ext cx="3383280" cy="1061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175" marR="0" lvl="0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400" b="0" i="0" u="none" strike="noStrike" cap="none">
                <a:solidFill>
                  <a:srgbClr val="0034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175" marR="0" lvl="1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175" marR="0" lvl="2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175" marR="0" lvl="3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175" marR="0" lvl="4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75" marR="0" lvl="5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Calibri"/>
              <a:buNone/>
              <a:defRPr sz="20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75" marR="0" lvl="6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175" marR="0" lvl="7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Calibri"/>
              <a:buNone/>
              <a:defRPr sz="20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" marR="0" lvl="8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Shape 316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rgbClr val="003448"/>
                </a:solidFill>
              </a:rPr>
              <a:t>‹#›</a:t>
            </a:fld>
            <a:endParaRPr lang="en" sz="1300">
              <a:solidFill>
                <a:srgbClr val="003448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457200" y="247650"/>
            <a:ext cx="8229600" cy="60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 rot="5400000">
            <a:off x="2828924" y="-1343025"/>
            <a:ext cx="348614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14300" algn="l" rtl="0">
              <a:lnSpc>
                <a:spcPct val="90000"/>
              </a:lnSpc>
              <a:spcBef>
                <a:spcPts val="1200"/>
              </a:spcBef>
              <a:buClr>
                <a:srgbClr val="A8A8AB"/>
              </a:buClr>
              <a:buSzPct val="9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02919" marR="0" lvl="1" indent="-133349" algn="l" rtl="0">
              <a:lnSpc>
                <a:spcPct val="90000"/>
              </a:lnSpc>
              <a:spcBef>
                <a:spcPts val="800"/>
              </a:spcBef>
              <a:buClr>
                <a:srgbClr val="A8A8AB"/>
              </a:buClr>
              <a:buSzPct val="9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31520" marR="0" lvl="2" indent="-93979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SzPct val="9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60120" marR="0" lvl="3" indent="-105409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SzPct val="900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88720" marR="0" lvl="4" indent="-105409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SzPct val="9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417320" marR="0" lvl="5" indent="-105409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SzPct val="90000"/>
              <a:buFont typeface="Calibri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645920" marR="0" lvl="6" indent="-10541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SzPct val="9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74520" marR="0" lvl="7" indent="-10541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SzPct val="90000"/>
              <a:buFont typeface="Calibri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103120" marR="0" lvl="8" indent="-10541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SzPct val="9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Shape 320"/>
          <p:cNvSpPr txBox="1">
            <a:spLocks noGrp="1"/>
          </p:cNvSpPr>
          <p:nvPr>
            <p:ph type="dt" idx="10"/>
          </p:nvPr>
        </p:nvSpPr>
        <p:spPr>
          <a:xfrm>
            <a:off x="8305800" y="5162550"/>
            <a:ext cx="838199" cy="1000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Shape 321"/>
          <p:cNvSpPr txBox="1">
            <a:spLocks noGrp="1"/>
          </p:cNvSpPr>
          <p:nvPr>
            <p:ph type="ftr" idx="11"/>
          </p:nvPr>
        </p:nvSpPr>
        <p:spPr>
          <a:xfrm>
            <a:off x="3657600" y="4848225"/>
            <a:ext cx="3886200" cy="1119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sldNum" idx="12"/>
          </p:nvPr>
        </p:nvSpPr>
        <p:spPr>
          <a:xfrm>
            <a:off x="8700260" y="4848225"/>
            <a:ext cx="338137" cy="11191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 rot="5400000">
            <a:off x="6146482" y="1974533"/>
            <a:ext cx="4257675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 rot="5400000">
            <a:off x="1909762" y="-1195386"/>
            <a:ext cx="4257675" cy="716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14300" algn="l" rtl="0">
              <a:lnSpc>
                <a:spcPct val="90000"/>
              </a:lnSpc>
              <a:spcBef>
                <a:spcPts val="1200"/>
              </a:spcBef>
              <a:buClr>
                <a:srgbClr val="A8A8AB"/>
              </a:buClr>
              <a:buSzPct val="9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02919" marR="0" lvl="1" indent="-133349" algn="l" rtl="0">
              <a:lnSpc>
                <a:spcPct val="90000"/>
              </a:lnSpc>
              <a:spcBef>
                <a:spcPts val="800"/>
              </a:spcBef>
              <a:buClr>
                <a:srgbClr val="A8A8AB"/>
              </a:buClr>
              <a:buSzPct val="9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31520" marR="0" lvl="2" indent="-93979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SzPct val="9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60120" marR="0" lvl="3" indent="-105409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SzPct val="900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88720" marR="0" lvl="4" indent="-105409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SzPct val="9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417320" marR="0" lvl="5" indent="-105409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SzPct val="90000"/>
              <a:buFont typeface="Calibri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645920" marR="0" lvl="6" indent="-10541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SzPct val="9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74520" marR="0" lvl="7" indent="-10541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SzPct val="90000"/>
              <a:buFont typeface="Calibri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103120" marR="0" lvl="8" indent="-10541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SzPct val="9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Shape 326"/>
          <p:cNvSpPr txBox="1">
            <a:spLocks noGrp="1"/>
          </p:cNvSpPr>
          <p:nvPr>
            <p:ph type="dt" idx="10"/>
          </p:nvPr>
        </p:nvSpPr>
        <p:spPr>
          <a:xfrm>
            <a:off x="8305800" y="5162550"/>
            <a:ext cx="838199" cy="1000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Shape 327"/>
          <p:cNvSpPr txBox="1">
            <a:spLocks noGrp="1"/>
          </p:cNvSpPr>
          <p:nvPr>
            <p:ph type="ftr" idx="11"/>
          </p:nvPr>
        </p:nvSpPr>
        <p:spPr>
          <a:xfrm>
            <a:off x="3657600" y="4848225"/>
            <a:ext cx="3886200" cy="1119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xfrm>
            <a:off x="8700260" y="4848225"/>
            <a:ext cx="338137" cy="11191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11943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tric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992066" y="514350"/>
            <a:ext cx="3291840" cy="12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3175" marR="0" lvl="0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1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175" marR="0" lvl="1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1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175" marR="0" lvl="2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1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175" marR="0" lvl="3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1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175" marR="0" lvl="4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1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75" marR="0" lvl="5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Calibri"/>
              <a:buNone/>
              <a:defRPr sz="11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75" marR="0" lvl="6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1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175" marR="0" lvl="7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Calibri"/>
              <a:buNone/>
              <a:defRPr sz="11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" marR="0" lvl="8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1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body" idx="2"/>
          </p:nvPr>
        </p:nvSpPr>
        <p:spPr>
          <a:xfrm>
            <a:off x="992066" y="1771650"/>
            <a:ext cx="3291840" cy="80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175" marR="0" lvl="0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175" marR="0" lvl="1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175" marR="0" lvl="2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175" marR="0" lvl="3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175" marR="0" lvl="4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75" marR="0" lvl="5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Calibri"/>
              <a:buNone/>
              <a:defRPr sz="2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75" marR="0" lvl="6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175" marR="0" lvl="7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Calibri"/>
              <a:buNone/>
              <a:defRPr sz="2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" marR="0" lvl="8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8" name="Shape 168"/>
          <p:cNvGrpSpPr/>
          <p:nvPr/>
        </p:nvGrpSpPr>
        <p:grpSpPr>
          <a:xfrm>
            <a:off x="448523" y="4834533"/>
            <a:ext cx="1099792" cy="130016"/>
            <a:chOff x="-84138" y="5622925"/>
            <a:chExt cx="4330700" cy="682625"/>
          </a:xfrm>
        </p:grpSpPr>
        <p:sp>
          <p:nvSpPr>
            <p:cNvPr id="169" name="Shape 169"/>
            <p:cNvSpPr/>
            <p:nvPr/>
          </p:nvSpPr>
          <p:spPr>
            <a:xfrm>
              <a:off x="1589087" y="5649912"/>
              <a:ext cx="914400" cy="64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679" y="112235"/>
                  </a:moveTo>
                  <a:cubicBezTo>
                    <a:pt x="987" y="13411"/>
                    <a:pt x="987" y="13411"/>
                    <a:pt x="987" y="13411"/>
                  </a:cubicBezTo>
                  <a:cubicBezTo>
                    <a:pt x="493" y="12000"/>
                    <a:pt x="0" y="9882"/>
                    <a:pt x="0" y="8470"/>
                  </a:cubicBezTo>
                  <a:cubicBezTo>
                    <a:pt x="0" y="4235"/>
                    <a:pt x="2469" y="0"/>
                    <a:pt x="6419" y="0"/>
                  </a:cubicBezTo>
                  <a:cubicBezTo>
                    <a:pt x="9382" y="0"/>
                    <a:pt x="11358" y="2823"/>
                    <a:pt x="12345" y="7764"/>
                  </a:cubicBezTo>
                  <a:cubicBezTo>
                    <a:pt x="33086" y="92470"/>
                    <a:pt x="33086" y="92470"/>
                    <a:pt x="33086" y="92470"/>
                  </a:cubicBezTo>
                  <a:cubicBezTo>
                    <a:pt x="53827" y="7058"/>
                    <a:pt x="53827" y="7058"/>
                    <a:pt x="53827" y="7058"/>
                  </a:cubicBezTo>
                  <a:cubicBezTo>
                    <a:pt x="54814" y="2823"/>
                    <a:pt x="56296" y="0"/>
                    <a:pt x="59753" y="0"/>
                  </a:cubicBezTo>
                  <a:cubicBezTo>
                    <a:pt x="60246" y="0"/>
                    <a:pt x="60246" y="0"/>
                    <a:pt x="60246" y="0"/>
                  </a:cubicBezTo>
                  <a:cubicBezTo>
                    <a:pt x="63703" y="0"/>
                    <a:pt x="65679" y="2823"/>
                    <a:pt x="66666" y="7058"/>
                  </a:cubicBezTo>
                  <a:cubicBezTo>
                    <a:pt x="87407" y="92470"/>
                    <a:pt x="87407" y="92470"/>
                    <a:pt x="87407" y="92470"/>
                  </a:cubicBezTo>
                  <a:cubicBezTo>
                    <a:pt x="108148" y="7058"/>
                    <a:pt x="108148" y="7058"/>
                    <a:pt x="108148" y="7058"/>
                  </a:cubicBezTo>
                  <a:cubicBezTo>
                    <a:pt x="109135" y="3529"/>
                    <a:pt x="110617" y="0"/>
                    <a:pt x="114074" y="0"/>
                  </a:cubicBezTo>
                  <a:cubicBezTo>
                    <a:pt x="117530" y="0"/>
                    <a:pt x="120000" y="4235"/>
                    <a:pt x="120000" y="8470"/>
                  </a:cubicBezTo>
                  <a:cubicBezTo>
                    <a:pt x="120000" y="9882"/>
                    <a:pt x="119506" y="12000"/>
                    <a:pt x="119012" y="13411"/>
                  </a:cubicBezTo>
                  <a:cubicBezTo>
                    <a:pt x="94320" y="112235"/>
                    <a:pt x="94320" y="112235"/>
                    <a:pt x="94320" y="112235"/>
                  </a:cubicBezTo>
                  <a:cubicBezTo>
                    <a:pt x="92839" y="117176"/>
                    <a:pt x="90370" y="120000"/>
                    <a:pt x="87407" y="120000"/>
                  </a:cubicBezTo>
                  <a:cubicBezTo>
                    <a:pt x="86913" y="120000"/>
                    <a:pt x="86913" y="120000"/>
                    <a:pt x="86913" y="120000"/>
                  </a:cubicBezTo>
                  <a:cubicBezTo>
                    <a:pt x="83950" y="120000"/>
                    <a:pt x="81481" y="117176"/>
                    <a:pt x="80493" y="112235"/>
                  </a:cubicBezTo>
                  <a:cubicBezTo>
                    <a:pt x="60246" y="28235"/>
                    <a:pt x="60246" y="28235"/>
                    <a:pt x="60246" y="28235"/>
                  </a:cubicBezTo>
                  <a:cubicBezTo>
                    <a:pt x="39506" y="112235"/>
                    <a:pt x="39506" y="112235"/>
                    <a:pt x="39506" y="112235"/>
                  </a:cubicBezTo>
                  <a:cubicBezTo>
                    <a:pt x="38518" y="117176"/>
                    <a:pt x="36049" y="120000"/>
                    <a:pt x="32592" y="120000"/>
                  </a:cubicBezTo>
                  <a:cubicBezTo>
                    <a:pt x="32592" y="120000"/>
                    <a:pt x="32592" y="120000"/>
                    <a:pt x="32592" y="120000"/>
                  </a:cubicBezTo>
                  <a:cubicBezTo>
                    <a:pt x="29629" y="120000"/>
                    <a:pt x="27160" y="117176"/>
                    <a:pt x="25679" y="112235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3163888" y="5649912"/>
              <a:ext cx="354013" cy="64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176"/>
                  </a:moveTo>
                  <a:cubicBezTo>
                    <a:pt x="0" y="4235"/>
                    <a:pt x="6382" y="0"/>
                    <a:pt x="15319" y="0"/>
                  </a:cubicBezTo>
                  <a:cubicBezTo>
                    <a:pt x="24255" y="0"/>
                    <a:pt x="30638" y="3529"/>
                    <a:pt x="30638" y="9176"/>
                  </a:cubicBezTo>
                  <a:cubicBezTo>
                    <a:pt x="30638" y="28941"/>
                    <a:pt x="30638" y="28941"/>
                    <a:pt x="30638" y="28941"/>
                  </a:cubicBezTo>
                  <a:cubicBezTo>
                    <a:pt x="47234" y="9176"/>
                    <a:pt x="81702" y="0"/>
                    <a:pt x="104680" y="0"/>
                  </a:cubicBezTo>
                  <a:cubicBezTo>
                    <a:pt x="113617" y="0"/>
                    <a:pt x="120000" y="4235"/>
                    <a:pt x="120000" y="9176"/>
                  </a:cubicBezTo>
                  <a:cubicBezTo>
                    <a:pt x="120000" y="14117"/>
                    <a:pt x="113617" y="16941"/>
                    <a:pt x="105957" y="17647"/>
                  </a:cubicBezTo>
                  <a:cubicBezTo>
                    <a:pt x="65106" y="20470"/>
                    <a:pt x="30638" y="37411"/>
                    <a:pt x="30638" y="71294"/>
                  </a:cubicBezTo>
                  <a:cubicBezTo>
                    <a:pt x="30638" y="110823"/>
                    <a:pt x="30638" y="110823"/>
                    <a:pt x="30638" y="110823"/>
                  </a:cubicBezTo>
                  <a:cubicBezTo>
                    <a:pt x="30638" y="115764"/>
                    <a:pt x="24255" y="120000"/>
                    <a:pt x="15319" y="120000"/>
                  </a:cubicBezTo>
                  <a:cubicBezTo>
                    <a:pt x="6382" y="120000"/>
                    <a:pt x="0" y="115764"/>
                    <a:pt x="0" y="110823"/>
                  </a:cubicBezTo>
                  <a:lnTo>
                    <a:pt x="0" y="9176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3509962" y="5649912"/>
              <a:ext cx="579438" cy="6556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519" y="53023"/>
                  </a:moveTo>
                  <a:cubicBezTo>
                    <a:pt x="98961" y="32790"/>
                    <a:pt x="85714" y="14651"/>
                    <a:pt x="60000" y="14651"/>
                  </a:cubicBezTo>
                  <a:cubicBezTo>
                    <a:pt x="38181" y="14651"/>
                    <a:pt x="21818" y="30697"/>
                    <a:pt x="19480" y="53023"/>
                  </a:cubicBezTo>
                  <a:lnTo>
                    <a:pt x="100519" y="53023"/>
                  </a:lnTo>
                  <a:close/>
                  <a:moveTo>
                    <a:pt x="63116" y="120000"/>
                  </a:moveTo>
                  <a:cubicBezTo>
                    <a:pt x="28051" y="120000"/>
                    <a:pt x="0" y="95581"/>
                    <a:pt x="0" y="60000"/>
                  </a:cubicBezTo>
                  <a:cubicBezTo>
                    <a:pt x="0" y="59302"/>
                    <a:pt x="0" y="59302"/>
                    <a:pt x="0" y="59302"/>
                  </a:cubicBezTo>
                  <a:cubicBezTo>
                    <a:pt x="0" y="26511"/>
                    <a:pt x="25714" y="0"/>
                    <a:pt x="60779" y="0"/>
                  </a:cubicBezTo>
                  <a:cubicBezTo>
                    <a:pt x="98181" y="0"/>
                    <a:pt x="120000" y="27906"/>
                    <a:pt x="120000" y="57906"/>
                  </a:cubicBezTo>
                  <a:cubicBezTo>
                    <a:pt x="120000" y="62790"/>
                    <a:pt x="115324" y="66279"/>
                    <a:pt x="110649" y="66279"/>
                  </a:cubicBezTo>
                  <a:cubicBezTo>
                    <a:pt x="19480" y="66279"/>
                    <a:pt x="19480" y="66279"/>
                    <a:pt x="19480" y="66279"/>
                  </a:cubicBezTo>
                  <a:cubicBezTo>
                    <a:pt x="21818" y="90697"/>
                    <a:pt x="41298" y="104651"/>
                    <a:pt x="63896" y="104651"/>
                  </a:cubicBezTo>
                  <a:cubicBezTo>
                    <a:pt x="79480" y="104651"/>
                    <a:pt x="91168" y="99069"/>
                    <a:pt x="100519" y="91395"/>
                  </a:cubicBezTo>
                  <a:cubicBezTo>
                    <a:pt x="102077" y="90697"/>
                    <a:pt x="103636" y="89302"/>
                    <a:pt x="105974" y="89302"/>
                  </a:cubicBezTo>
                  <a:cubicBezTo>
                    <a:pt x="110649" y="89302"/>
                    <a:pt x="113766" y="92790"/>
                    <a:pt x="113766" y="96976"/>
                  </a:cubicBezTo>
                  <a:cubicBezTo>
                    <a:pt x="113766" y="99069"/>
                    <a:pt x="112987" y="101162"/>
                    <a:pt x="110649" y="102558"/>
                  </a:cubicBezTo>
                  <a:cubicBezTo>
                    <a:pt x="98961" y="113023"/>
                    <a:pt x="84935" y="120000"/>
                    <a:pt x="63116" y="12000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2503488" y="5649912"/>
              <a:ext cx="547687" cy="6556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273" y="74651"/>
                  </a:moveTo>
                  <a:cubicBezTo>
                    <a:pt x="100273" y="63488"/>
                    <a:pt x="100273" y="63488"/>
                    <a:pt x="100273" y="63488"/>
                  </a:cubicBezTo>
                  <a:cubicBezTo>
                    <a:pt x="90410" y="61395"/>
                    <a:pt x="77260" y="58604"/>
                    <a:pt x="60821" y="58604"/>
                  </a:cubicBezTo>
                  <a:cubicBezTo>
                    <a:pt x="35342" y="58604"/>
                    <a:pt x="20547" y="68372"/>
                    <a:pt x="20547" y="82325"/>
                  </a:cubicBezTo>
                  <a:cubicBezTo>
                    <a:pt x="20547" y="83023"/>
                    <a:pt x="20547" y="83023"/>
                    <a:pt x="20547" y="83023"/>
                  </a:cubicBezTo>
                  <a:cubicBezTo>
                    <a:pt x="20547" y="97674"/>
                    <a:pt x="36986" y="106046"/>
                    <a:pt x="55068" y="106046"/>
                  </a:cubicBezTo>
                  <a:cubicBezTo>
                    <a:pt x="79726" y="106046"/>
                    <a:pt x="100273" y="92790"/>
                    <a:pt x="100273" y="74651"/>
                  </a:cubicBezTo>
                  <a:moveTo>
                    <a:pt x="0" y="83720"/>
                  </a:moveTo>
                  <a:cubicBezTo>
                    <a:pt x="0" y="83023"/>
                    <a:pt x="0" y="83023"/>
                    <a:pt x="0" y="83023"/>
                  </a:cubicBezTo>
                  <a:cubicBezTo>
                    <a:pt x="0" y="59302"/>
                    <a:pt x="23835" y="46046"/>
                    <a:pt x="58356" y="46046"/>
                  </a:cubicBezTo>
                  <a:cubicBezTo>
                    <a:pt x="75616" y="46046"/>
                    <a:pt x="87945" y="48139"/>
                    <a:pt x="100273" y="50930"/>
                  </a:cubicBezTo>
                  <a:cubicBezTo>
                    <a:pt x="100273" y="46744"/>
                    <a:pt x="100273" y="46744"/>
                    <a:pt x="100273" y="46744"/>
                  </a:cubicBezTo>
                  <a:cubicBezTo>
                    <a:pt x="100273" y="25813"/>
                    <a:pt x="85479" y="15348"/>
                    <a:pt x="59999" y="15348"/>
                  </a:cubicBezTo>
                  <a:cubicBezTo>
                    <a:pt x="46027" y="15348"/>
                    <a:pt x="37808" y="16744"/>
                    <a:pt x="27945" y="20930"/>
                  </a:cubicBezTo>
                  <a:cubicBezTo>
                    <a:pt x="27123" y="20930"/>
                    <a:pt x="25479" y="21627"/>
                    <a:pt x="24657" y="21627"/>
                  </a:cubicBezTo>
                  <a:cubicBezTo>
                    <a:pt x="19726" y="21627"/>
                    <a:pt x="15616" y="18139"/>
                    <a:pt x="15616" y="13953"/>
                  </a:cubicBezTo>
                  <a:cubicBezTo>
                    <a:pt x="15616" y="10465"/>
                    <a:pt x="17260" y="8372"/>
                    <a:pt x="21369" y="6976"/>
                  </a:cubicBezTo>
                  <a:cubicBezTo>
                    <a:pt x="34520" y="2093"/>
                    <a:pt x="44383" y="0"/>
                    <a:pt x="61643" y="0"/>
                  </a:cubicBezTo>
                  <a:cubicBezTo>
                    <a:pt x="81369" y="0"/>
                    <a:pt x="96164" y="4186"/>
                    <a:pt x="106027" y="13255"/>
                  </a:cubicBezTo>
                  <a:cubicBezTo>
                    <a:pt x="115068" y="20930"/>
                    <a:pt x="119999" y="32093"/>
                    <a:pt x="119999" y="46744"/>
                  </a:cubicBezTo>
                  <a:cubicBezTo>
                    <a:pt x="119999" y="110232"/>
                    <a:pt x="119999" y="110232"/>
                    <a:pt x="119999" y="110232"/>
                  </a:cubicBezTo>
                  <a:cubicBezTo>
                    <a:pt x="119999" y="115116"/>
                    <a:pt x="115890" y="118604"/>
                    <a:pt x="110136" y="118604"/>
                  </a:cubicBezTo>
                  <a:cubicBezTo>
                    <a:pt x="104383" y="118604"/>
                    <a:pt x="100273" y="115116"/>
                    <a:pt x="100273" y="110930"/>
                  </a:cubicBezTo>
                  <a:cubicBezTo>
                    <a:pt x="100273" y="99767"/>
                    <a:pt x="100273" y="99767"/>
                    <a:pt x="100273" y="99767"/>
                  </a:cubicBezTo>
                  <a:cubicBezTo>
                    <a:pt x="91232" y="110232"/>
                    <a:pt x="74794" y="120000"/>
                    <a:pt x="50958" y="120000"/>
                  </a:cubicBezTo>
                  <a:cubicBezTo>
                    <a:pt x="26301" y="120000"/>
                    <a:pt x="0" y="107441"/>
                    <a:pt x="0" y="837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-84138" y="5622925"/>
              <a:ext cx="1635125" cy="682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3517" y="12067"/>
                  </a:moveTo>
                  <a:cubicBezTo>
                    <a:pt x="11862" y="4022"/>
                    <a:pt x="8275" y="0"/>
                    <a:pt x="4689" y="4022"/>
                  </a:cubicBezTo>
                  <a:cubicBezTo>
                    <a:pt x="1379" y="8044"/>
                    <a:pt x="0" y="16759"/>
                    <a:pt x="1655" y="24804"/>
                  </a:cubicBezTo>
                  <a:cubicBezTo>
                    <a:pt x="16000" y="101899"/>
                    <a:pt x="16000" y="101899"/>
                    <a:pt x="16000" y="101899"/>
                  </a:cubicBezTo>
                  <a:cubicBezTo>
                    <a:pt x="18482" y="113296"/>
                    <a:pt x="20689" y="120000"/>
                    <a:pt x="25379" y="120000"/>
                  </a:cubicBezTo>
                  <a:cubicBezTo>
                    <a:pt x="30068" y="120000"/>
                    <a:pt x="32275" y="113296"/>
                    <a:pt x="34482" y="101899"/>
                  </a:cubicBezTo>
                  <a:cubicBezTo>
                    <a:pt x="34482" y="101899"/>
                    <a:pt x="47172" y="34860"/>
                    <a:pt x="47172" y="34189"/>
                  </a:cubicBezTo>
                  <a:cubicBezTo>
                    <a:pt x="47448" y="33519"/>
                    <a:pt x="47724" y="30837"/>
                    <a:pt x="49103" y="30837"/>
                  </a:cubicBezTo>
                  <a:cubicBezTo>
                    <a:pt x="50206" y="31508"/>
                    <a:pt x="51034" y="33519"/>
                    <a:pt x="51034" y="36201"/>
                  </a:cubicBezTo>
                  <a:cubicBezTo>
                    <a:pt x="51034" y="101229"/>
                    <a:pt x="51034" y="101229"/>
                    <a:pt x="51034" y="101229"/>
                  </a:cubicBezTo>
                  <a:cubicBezTo>
                    <a:pt x="51034" y="111284"/>
                    <a:pt x="53241" y="120000"/>
                    <a:pt x="57655" y="120000"/>
                  </a:cubicBezTo>
                  <a:cubicBezTo>
                    <a:pt x="62068" y="120000"/>
                    <a:pt x="64551" y="111284"/>
                    <a:pt x="64551" y="101229"/>
                  </a:cubicBezTo>
                  <a:cubicBezTo>
                    <a:pt x="64551" y="48268"/>
                    <a:pt x="64551" y="48268"/>
                    <a:pt x="64551" y="48268"/>
                  </a:cubicBezTo>
                  <a:cubicBezTo>
                    <a:pt x="64551" y="37541"/>
                    <a:pt x="67586" y="30837"/>
                    <a:pt x="71724" y="30837"/>
                  </a:cubicBezTo>
                  <a:cubicBezTo>
                    <a:pt x="75862" y="30837"/>
                    <a:pt x="78620" y="38212"/>
                    <a:pt x="78620" y="48268"/>
                  </a:cubicBezTo>
                  <a:cubicBezTo>
                    <a:pt x="78620" y="101229"/>
                    <a:pt x="78620" y="101229"/>
                    <a:pt x="78620" y="101229"/>
                  </a:cubicBezTo>
                  <a:cubicBezTo>
                    <a:pt x="78620" y="111284"/>
                    <a:pt x="81103" y="120000"/>
                    <a:pt x="85517" y="120000"/>
                  </a:cubicBezTo>
                  <a:cubicBezTo>
                    <a:pt x="89931" y="120000"/>
                    <a:pt x="92137" y="111284"/>
                    <a:pt x="92137" y="101229"/>
                  </a:cubicBezTo>
                  <a:cubicBezTo>
                    <a:pt x="92137" y="48268"/>
                    <a:pt x="92137" y="48268"/>
                    <a:pt x="92137" y="48268"/>
                  </a:cubicBezTo>
                  <a:cubicBezTo>
                    <a:pt x="92137" y="37541"/>
                    <a:pt x="95172" y="30837"/>
                    <a:pt x="99310" y="30837"/>
                  </a:cubicBezTo>
                  <a:cubicBezTo>
                    <a:pt x="103448" y="30837"/>
                    <a:pt x="106206" y="38212"/>
                    <a:pt x="106206" y="48268"/>
                  </a:cubicBezTo>
                  <a:cubicBezTo>
                    <a:pt x="106206" y="101229"/>
                    <a:pt x="106206" y="101229"/>
                    <a:pt x="106206" y="101229"/>
                  </a:cubicBezTo>
                  <a:cubicBezTo>
                    <a:pt x="106206" y="111284"/>
                    <a:pt x="108689" y="120000"/>
                    <a:pt x="113103" y="120000"/>
                  </a:cubicBezTo>
                  <a:cubicBezTo>
                    <a:pt x="117517" y="120000"/>
                    <a:pt x="120000" y="111284"/>
                    <a:pt x="120000" y="101229"/>
                  </a:cubicBezTo>
                  <a:cubicBezTo>
                    <a:pt x="120000" y="40893"/>
                    <a:pt x="120000" y="40893"/>
                    <a:pt x="120000" y="40893"/>
                  </a:cubicBezTo>
                  <a:cubicBezTo>
                    <a:pt x="120000" y="18100"/>
                    <a:pt x="112551" y="2681"/>
                    <a:pt x="103448" y="2681"/>
                  </a:cubicBezTo>
                  <a:cubicBezTo>
                    <a:pt x="94620" y="2681"/>
                    <a:pt x="89103" y="17430"/>
                    <a:pt x="89103" y="17430"/>
                  </a:cubicBezTo>
                  <a:cubicBezTo>
                    <a:pt x="86068" y="8044"/>
                    <a:pt x="81931" y="2681"/>
                    <a:pt x="75034" y="2681"/>
                  </a:cubicBezTo>
                  <a:cubicBezTo>
                    <a:pt x="67862" y="2681"/>
                    <a:pt x="61517" y="17430"/>
                    <a:pt x="61517" y="17430"/>
                  </a:cubicBezTo>
                  <a:cubicBezTo>
                    <a:pt x="58482" y="8044"/>
                    <a:pt x="53517" y="2681"/>
                    <a:pt x="49103" y="2681"/>
                  </a:cubicBezTo>
                  <a:cubicBezTo>
                    <a:pt x="42758" y="2681"/>
                    <a:pt x="37517" y="9385"/>
                    <a:pt x="34482" y="26815"/>
                  </a:cubicBezTo>
                  <a:cubicBezTo>
                    <a:pt x="25379" y="79776"/>
                    <a:pt x="25379" y="79776"/>
                    <a:pt x="25379" y="79776"/>
                  </a:cubicBezTo>
                  <a:lnTo>
                    <a:pt x="13517" y="12067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4097337" y="5649912"/>
              <a:ext cx="149225" cy="1571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000" y="58536"/>
                  </a:moveTo>
                  <a:cubicBezTo>
                    <a:pt x="111000" y="58536"/>
                    <a:pt x="111000" y="58536"/>
                    <a:pt x="111000" y="58536"/>
                  </a:cubicBezTo>
                  <a:cubicBezTo>
                    <a:pt x="111000" y="32195"/>
                    <a:pt x="87000" y="11707"/>
                    <a:pt x="60000" y="11707"/>
                  </a:cubicBezTo>
                  <a:cubicBezTo>
                    <a:pt x="33000" y="11707"/>
                    <a:pt x="9000" y="32195"/>
                    <a:pt x="9000" y="58536"/>
                  </a:cubicBezTo>
                  <a:cubicBezTo>
                    <a:pt x="9000" y="61463"/>
                    <a:pt x="9000" y="61463"/>
                    <a:pt x="9000" y="61463"/>
                  </a:cubicBezTo>
                  <a:cubicBezTo>
                    <a:pt x="9000" y="87804"/>
                    <a:pt x="33000" y="108292"/>
                    <a:pt x="60000" y="108292"/>
                  </a:cubicBezTo>
                  <a:cubicBezTo>
                    <a:pt x="87000" y="108292"/>
                    <a:pt x="111000" y="87804"/>
                    <a:pt x="111000" y="58536"/>
                  </a:cubicBezTo>
                  <a:moveTo>
                    <a:pt x="0" y="61463"/>
                  </a:moveTo>
                  <a:cubicBezTo>
                    <a:pt x="0" y="58536"/>
                    <a:pt x="0" y="58536"/>
                    <a:pt x="0" y="58536"/>
                  </a:cubicBezTo>
                  <a:cubicBezTo>
                    <a:pt x="0" y="26341"/>
                    <a:pt x="27000" y="0"/>
                    <a:pt x="60000" y="0"/>
                  </a:cubicBezTo>
                  <a:cubicBezTo>
                    <a:pt x="96000" y="0"/>
                    <a:pt x="120000" y="26341"/>
                    <a:pt x="120000" y="58536"/>
                  </a:cubicBezTo>
                  <a:cubicBezTo>
                    <a:pt x="120000" y="58536"/>
                    <a:pt x="120000" y="58536"/>
                    <a:pt x="120000" y="58536"/>
                  </a:cubicBezTo>
                  <a:cubicBezTo>
                    <a:pt x="120000" y="93658"/>
                    <a:pt x="93000" y="120000"/>
                    <a:pt x="60000" y="120000"/>
                  </a:cubicBezTo>
                  <a:cubicBezTo>
                    <a:pt x="24000" y="120000"/>
                    <a:pt x="0" y="93658"/>
                    <a:pt x="0" y="61463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4141787" y="5688012"/>
              <a:ext cx="63500" cy="76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3529" y="60000"/>
                  </a:moveTo>
                  <a:cubicBezTo>
                    <a:pt x="77647" y="60000"/>
                    <a:pt x="84705" y="54000"/>
                    <a:pt x="84705" y="42000"/>
                  </a:cubicBezTo>
                  <a:cubicBezTo>
                    <a:pt x="84705" y="42000"/>
                    <a:pt x="84705" y="42000"/>
                    <a:pt x="84705" y="42000"/>
                  </a:cubicBezTo>
                  <a:cubicBezTo>
                    <a:pt x="84705" y="30000"/>
                    <a:pt x="77647" y="24000"/>
                    <a:pt x="63529" y="24000"/>
                  </a:cubicBezTo>
                  <a:cubicBezTo>
                    <a:pt x="35294" y="24000"/>
                    <a:pt x="35294" y="24000"/>
                    <a:pt x="35294" y="24000"/>
                  </a:cubicBezTo>
                  <a:cubicBezTo>
                    <a:pt x="35294" y="60000"/>
                    <a:pt x="35294" y="60000"/>
                    <a:pt x="35294" y="60000"/>
                  </a:cubicBezTo>
                  <a:lnTo>
                    <a:pt x="63529" y="60000"/>
                  </a:lnTo>
                  <a:close/>
                  <a:moveTo>
                    <a:pt x="0" y="12000"/>
                  </a:moveTo>
                  <a:cubicBezTo>
                    <a:pt x="0" y="6000"/>
                    <a:pt x="7058" y="0"/>
                    <a:pt x="14117" y="0"/>
                  </a:cubicBezTo>
                  <a:cubicBezTo>
                    <a:pt x="63529" y="0"/>
                    <a:pt x="63529" y="0"/>
                    <a:pt x="63529" y="0"/>
                  </a:cubicBezTo>
                  <a:cubicBezTo>
                    <a:pt x="84705" y="0"/>
                    <a:pt x="98823" y="6000"/>
                    <a:pt x="105882" y="12000"/>
                  </a:cubicBezTo>
                  <a:cubicBezTo>
                    <a:pt x="112941" y="18000"/>
                    <a:pt x="120000" y="30000"/>
                    <a:pt x="120000" y="42000"/>
                  </a:cubicBezTo>
                  <a:cubicBezTo>
                    <a:pt x="120000" y="42000"/>
                    <a:pt x="120000" y="42000"/>
                    <a:pt x="120000" y="42000"/>
                  </a:cubicBezTo>
                  <a:cubicBezTo>
                    <a:pt x="120000" y="60000"/>
                    <a:pt x="105882" y="72000"/>
                    <a:pt x="91764" y="78000"/>
                  </a:cubicBezTo>
                  <a:cubicBezTo>
                    <a:pt x="112941" y="102000"/>
                    <a:pt x="112941" y="102000"/>
                    <a:pt x="112941" y="102000"/>
                  </a:cubicBezTo>
                  <a:cubicBezTo>
                    <a:pt x="112941" y="102000"/>
                    <a:pt x="112941" y="108000"/>
                    <a:pt x="112941" y="108000"/>
                  </a:cubicBezTo>
                  <a:cubicBezTo>
                    <a:pt x="112941" y="114000"/>
                    <a:pt x="105882" y="120000"/>
                    <a:pt x="98823" y="120000"/>
                  </a:cubicBezTo>
                  <a:cubicBezTo>
                    <a:pt x="91764" y="120000"/>
                    <a:pt x="91764" y="120000"/>
                    <a:pt x="84705" y="114000"/>
                  </a:cubicBezTo>
                  <a:cubicBezTo>
                    <a:pt x="56470" y="84000"/>
                    <a:pt x="56470" y="84000"/>
                    <a:pt x="56470" y="84000"/>
                  </a:cubicBezTo>
                  <a:cubicBezTo>
                    <a:pt x="35294" y="84000"/>
                    <a:pt x="35294" y="84000"/>
                    <a:pt x="35294" y="84000"/>
                  </a:cubicBezTo>
                  <a:cubicBezTo>
                    <a:pt x="35294" y="108000"/>
                    <a:pt x="35294" y="108000"/>
                    <a:pt x="35294" y="108000"/>
                  </a:cubicBezTo>
                  <a:cubicBezTo>
                    <a:pt x="35294" y="114000"/>
                    <a:pt x="28235" y="120000"/>
                    <a:pt x="14117" y="120000"/>
                  </a:cubicBezTo>
                  <a:cubicBezTo>
                    <a:pt x="7058" y="120000"/>
                    <a:pt x="0" y="114000"/>
                    <a:pt x="0" y="108000"/>
                  </a:cubicBezTo>
                  <a:lnTo>
                    <a:pt x="0" y="12000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accent3"/>
                </a:solidFill>
              </a:rPr>
              <a:t>‹#›</a:t>
            </a:fld>
            <a:endParaRPr lang="en" sz="13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tric 3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1295400" y="3555374"/>
            <a:ext cx="3048000" cy="1061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175" marR="0" lvl="0" indent="-3175" algn="r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8800" b="0" i="0" u="none" strike="noStrike" cap="none">
                <a:solidFill>
                  <a:srgbClr val="0034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175" marR="0" lvl="1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88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175" marR="0" lvl="2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88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175" marR="0" lvl="3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88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175" marR="0" lvl="4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88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75" marR="0" lvl="5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Calibri"/>
              <a:buNone/>
              <a:defRPr sz="88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75" marR="0" lvl="6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88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175" marR="0" lvl="7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Calibri"/>
              <a:buNone/>
              <a:defRPr sz="88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" marR="0" lvl="8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88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body" idx="2"/>
          </p:nvPr>
        </p:nvSpPr>
        <p:spPr>
          <a:xfrm>
            <a:off x="4572000" y="3555374"/>
            <a:ext cx="3383280" cy="1061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175" marR="0" lvl="0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400" b="0" i="0" u="none" strike="noStrike" cap="none">
                <a:solidFill>
                  <a:srgbClr val="0034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175" marR="0" lvl="1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175" marR="0" lvl="2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175" marR="0" lvl="3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175" marR="0" lvl="4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75" marR="0" lvl="5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Calibri"/>
              <a:buNone/>
              <a:defRPr sz="20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75" marR="0" lvl="6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175" marR="0" lvl="7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Calibri"/>
              <a:buNone/>
              <a:defRPr sz="20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" marR="0" lvl="8" indent="-3175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92" name="Shape 192"/>
          <p:cNvGrpSpPr/>
          <p:nvPr/>
        </p:nvGrpSpPr>
        <p:grpSpPr>
          <a:xfrm>
            <a:off x="448523" y="4834533"/>
            <a:ext cx="1099792" cy="130016"/>
            <a:chOff x="-84138" y="5622925"/>
            <a:chExt cx="4330700" cy="682625"/>
          </a:xfrm>
        </p:grpSpPr>
        <p:sp>
          <p:nvSpPr>
            <p:cNvPr id="193" name="Shape 193"/>
            <p:cNvSpPr/>
            <p:nvPr/>
          </p:nvSpPr>
          <p:spPr>
            <a:xfrm>
              <a:off x="1589087" y="5649912"/>
              <a:ext cx="914400" cy="64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679" y="112235"/>
                  </a:moveTo>
                  <a:cubicBezTo>
                    <a:pt x="987" y="13411"/>
                    <a:pt x="987" y="13411"/>
                    <a:pt x="987" y="13411"/>
                  </a:cubicBezTo>
                  <a:cubicBezTo>
                    <a:pt x="493" y="12000"/>
                    <a:pt x="0" y="9882"/>
                    <a:pt x="0" y="8470"/>
                  </a:cubicBezTo>
                  <a:cubicBezTo>
                    <a:pt x="0" y="4235"/>
                    <a:pt x="2469" y="0"/>
                    <a:pt x="6419" y="0"/>
                  </a:cubicBezTo>
                  <a:cubicBezTo>
                    <a:pt x="9382" y="0"/>
                    <a:pt x="11358" y="2823"/>
                    <a:pt x="12345" y="7764"/>
                  </a:cubicBezTo>
                  <a:cubicBezTo>
                    <a:pt x="33086" y="92470"/>
                    <a:pt x="33086" y="92470"/>
                    <a:pt x="33086" y="92470"/>
                  </a:cubicBezTo>
                  <a:cubicBezTo>
                    <a:pt x="53827" y="7058"/>
                    <a:pt x="53827" y="7058"/>
                    <a:pt x="53827" y="7058"/>
                  </a:cubicBezTo>
                  <a:cubicBezTo>
                    <a:pt x="54814" y="2823"/>
                    <a:pt x="56296" y="0"/>
                    <a:pt x="59753" y="0"/>
                  </a:cubicBezTo>
                  <a:cubicBezTo>
                    <a:pt x="60246" y="0"/>
                    <a:pt x="60246" y="0"/>
                    <a:pt x="60246" y="0"/>
                  </a:cubicBezTo>
                  <a:cubicBezTo>
                    <a:pt x="63703" y="0"/>
                    <a:pt x="65679" y="2823"/>
                    <a:pt x="66666" y="7058"/>
                  </a:cubicBezTo>
                  <a:cubicBezTo>
                    <a:pt x="87407" y="92470"/>
                    <a:pt x="87407" y="92470"/>
                    <a:pt x="87407" y="92470"/>
                  </a:cubicBezTo>
                  <a:cubicBezTo>
                    <a:pt x="108148" y="7058"/>
                    <a:pt x="108148" y="7058"/>
                    <a:pt x="108148" y="7058"/>
                  </a:cubicBezTo>
                  <a:cubicBezTo>
                    <a:pt x="109135" y="3529"/>
                    <a:pt x="110617" y="0"/>
                    <a:pt x="114074" y="0"/>
                  </a:cubicBezTo>
                  <a:cubicBezTo>
                    <a:pt x="117530" y="0"/>
                    <a:pt x="120000" y="4235"/>
                    <a:pt x="120000" y="8470"/>
                  </a:cubicBezTo>
                  <a:cubicBezTo>
                    <a:pt x="120000" y="9882"/>
                    <a:pt x="119506" y="12000"/>
                    <a:pt x="119012" y="13411"/>
                  </a:cubicBezTo>
                  <a:cubicBezTo>
                    <a:pt x="94320" y="112235"/>
                    <a:pt x="94320" y="112235"/>
                    <a:pt x="94320" y="112235"/>
                  </a:cubicBezTo>
                  <a:cubicBezTo>
                    <a:pt x="92839" y="117176"/>
                    <a:pt x="90370" y="120000"/>
                    <a:pt x="87407" y="120000"/>
                  </a:cubicBezTo>
                  <a:cubicBezTo>
                    <a:pt x="86913" y="120000"/>
                    <a:pt x="86913" y="120000"/>
                    <a:pt x="86913" y="120000"/>
                  </a:cubicBezTo>
                  <a:cubicBezTo>
                    <a:pt x="83950" y="120000"/>
                    <a:pt x="81481" y="117176"/>
                    <a:pt x="80493" y="112235"/>
                  </a:cubicBezTo>
                  <a:cubicBezTo>
                    <a:pt x="60246" y="28235"/>
                    <a:pt x="60246" y="28235"/>
                    <a:pt x="60246" y="28235"/>
                  </a:cubicBezTo>
                  <a:cubicBezTo>
                    <a:pt x="39506" y="112235"/>
                    <a:pt x="39506" y="112235"/>
                    <a:pt x="39506" y="112235"/>
                  </a:cubicBezTo>
                  <a:cubicBezTo>
                    <a:pt x="38518" y="117176"/>
                    <a:pt x="36049" y="120000"/>
                    <a:pt x="32592" y="120000"/>
                  </a:cubicBezTo>
                  <a:cubicBezTo>
                    <a:pt x="32592" y="120000"/>
                    <a:pt x="32592" y="120000"/>
                    <a:pt x="32592" y="120000"/>
                  </a:cubicBezTo>
                  <a:cubicBezTo>
                    <a:pt x="29629" y="120000"/>
                    <a:pt x="27160" y="117176"/>
                    <a:pt x="25679" y="112235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3163888" y="5649912"/>
              <a:ext cx="354013" cy="64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176"/>
                  </a:moveTo>
                  <a:cubicBezTo>
                    <a:pt x="0" y="4235"/>
                    <a:pt x="6382" y="0"/>
                    <a:pt x="15319" y="0"/>
                  </a:cubicBezTo>
                  <a:cubicBezTo>
                    <a:pt x="24255" y="0"/>
                    <a:pt x="30638" y="3529"/>
                    <a:pt x="30638" y="9176"/>
                  </a:cubicBezTo>
                  <a:cubicBezTo>
                    <a:pt x="30638" y="28941"/>
                    <a:pt x="30638" y="28941"/>
                    <a:pt x="30638" y="28941"/>
                  </a:cubicBezTo>
                  <a:cubicBezTo>
                    <a:pt x="47234" y="9176"/>
                    <a:pt x="81702" y="0"/>
                    <a:pt x="104680" y="0"/>
                  </a:cubicBezTo>
                  <a:cubicBezTo>
                    <a:pt x="113617" y="0"/>
                    <a:pt x="120000" y="4235"/>
                    <a:pt x="120000" y="9176"/>
                  </a:cubicBezTo>
                  <a:cubicBezTo>
                    <a:pt x="120000" y="14117"/>
                    <a:pt x="113617" y="16941"/>
                    <a:pt x="105957" y="17647"/>
                  </a:cubicBezTo>
                  <a:cubicBezTo>
                    <a:pt x="65106" y="20470"/>
                    <a:pt x="30638" y="37411"/>
                    <a:pt x="30638" y="71294"/>
                  </a:cubicBezTo>
                  <a:cubicBezTo>
                    <a:pt x="30638" y="110823"/>
                    <a:pt x="30638" y="110823"/>
                    <a:pt x="30638" y="110823"/>
                  </a:cubicBezTo>
                  <a:cubicBezTo>
                    <a:pt x="30638" y="115764"/>
                    <a:pt x="24255" y="120000"/>
                    <a:pt x="15319" y="120000"/>
                  </a:cubicBezTo>
                  <a:cubicBezTo>
                    <a:pt x="6382" y="120000"/>
                    <a:pt x="0" y="115764"/>
                    <a:pt x="0" y="110823"/>
                  </a:cubicBezTo>
                  <a:lnTo>
                    <a:pt x="0" y="9176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3509962" y="5649912"/>
              <a:ext cx="579438" cy="6556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519" y="53023"/>
                  </a:moveTo>
                  <a:cubicBezTo>
                    <a:pt x="98961" y="32790"/>
                    <a:pt x="85714" y="14651"/>
                    <a:pt x="60000" y="14651"/>
                  </a:cubicBezTo>
                  <a:cubicBezTo>
                    <a:pt x="38181" y="14651"/>
                    <a:pt x="21818" y="30697"/>
                    <a:pt x="19480" y="53023"/>
                  </a:cubicBezTo>
                  <a:lnTo>
                    <a:pt x="100519" y="53023"/>
                  </a:lnTo>
                  <a:close/>
                  <a:moveTo>
                    <a:pt x="63116" y="120000"/>
                  </a:moveTo>
                  <a:cubicBezTo>
                    <a:pt x="28051" y="120000"/>
                    <a:pt x="0" y="95581"/>
                    <a:pt x="0" y="60000"/>
                  </a:cubicBezTo>
                  <a:cubicBezTo>
                    <a:pt x="0" y="59302"/>
                    <a:pt x="0" y="59302"/>
                    <a:pt x="0" y="59302"/>
                  </a:cubicBezTo>
                  <a:cubicBezTo>
                    <a:pt x="0" y="26511"/>
                    <a:pt x="25714" y="0"/>
                    <a:pt x="60779" y="0"/>
                  </a:cubicBezTo>
                  <a:cubicBezTo>
                    <a:pt x="98181" y="0"/>
                    <a:pt x="120000" y="27906"/>
                    <a:pt x="120000" y="57906"/>
                  </a:cubicBezTo>
                  <a:cubicBezTo>
                    <a:pt x="120000" y="62790"/>
                    <a:pt x="115324" y="66279"/>
                    <a:pt x="110649" y="66279"/>
                  </a:cubicBezTo>
                  <a:cubicBezTo>
                    <a:pt x="19480" y="66279"/>
                    <a:pt x="19480" y="66279"/>
                    <a:pt x="19480" y="66279"/>
                  </a:cubicBezTo>
                  <a:cubicBezTo>
                    <a:pt x="21818" y="90697"/>
                    <a:pt x="41298" y="104651"/>
                    <a:pt x="63896" y="104651"/>
                  </a:cubicBezTo>
                  <a:cubicBezTo>
                    <a:pt x="79480" y="104651"/>
                    <a:pt x="91168" y="99069"/>
                    <a:pt x="100519" y="91395"/>
                  </a:cubicBezTo>
                  <a:cubicBezTo>
                    <a:pt x="102077" y="90697"/>
                    <a:pt x="103636" y="89302"/>
                    <a:pt x="105974" y="89302"/>
                  </a:cubicBezTo>
                  <a:cubicBezTo>
                    <a:pt x="110649" y="89302"/>
                    <a:pt x="113766" y="92790"/>
                    <a:pt x="113766" y="96976"/>
                  </a:cubicBezTo>
                  <a:cubicBezTo>
                    <a:pt x="113766" y="99069"/>
                    <a:pt x="112987" y="101162"/>
                    <a:pt x="110649" y="102558"/>
                  </a:cubicBezTo>
                  <a:cubicBezTo>
                    <a:pt x="98961" y="113023"/>
                    <a:pt x="84935" y="120000"/>
                    <a:pt x="63116" y="12000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2503488" y="5649912"/>
              <a:ext cx="547687" cy="6556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273" y="74651"/>
                  </a:moveTo>
                  <a:cubicBezTo>
                    <a:pt x="100273" y="63488"/>
                    <a:pt x="100273" y="63488"/>
                    <a:pt x="100273" y="63488"/>
                  </a:cubicBezTo>
                  <a:cubicBezTo>
                    <a:pt x="90410" y="61395"/>
                    <a:pt x="77260" y="58604"/>
                    <a:pt x="60821" y="58604"/>
                  </a:cubicBezTo>
                  <a:cubicBezTo>
                    <a:pt x="35342" y="58604"/>
                    <a:pt x="20547" y="68372"/>
                    <a:pt x="20547" y="82325"/>
                  </a:cubicBezTo>
                  <a:cubicBezTo>
                    <a:pt x="20547" y="83023"/>
                    <a:pt x="20547" y="83023"/>
                    <a:pt x="20547" y="83023"/>
                  </a:cubicBezTo>
                  <a:cubicBezTo>
                    <a:pt x="20547" y="97674"/>
                    <a:pt x="36986" y="106046"/>
                    <a:pt x="55068" y="106046"/>
                  </a:cubicBezTo>
                  <a:cubicBezTo>
                    <a:pt x="79726" y="106046"/>
                    <a:pt x="100273" y="92790"/>
                    <a:pt x="100273" y="74651"/>
                  </a:cubicBezTo>
                  <a:moveTo>
                    <a:pt x="0" y="83720"/>
                  </a:moveTo>
                  <a:cubicBezTo>
                    <a:pt x="0" y="83023"/>
                    <a:pt x="0" y="83023"/>
                    <a:pt x="0" y="83023"/>
                  </a:cubicBezTo>
                  <a:cubicBezTo>
                    <a:pt x="0" y="59302"/>
                    <a:pt x="23835" y="46046"/>
                    <a:pt x="58356" y="46046"/>
                  </a:cubicBezTo>
                  <a:cubicBezTo>
                    <a:pt x="75616" y="46046"/>
                    <a:pt x="87945" y="48139"/>
                    <a:pt x="100273" y="50930"/>
                  </a:cubicBezTo>
                  <a:cubicBezTo>
                    <a:pt x="100273" y="46744"/>
                    <a:pt x="100273" y="46744"/>
                    <a:pt x="100273" y="46744"/>
                  </a:cubicBezTo>
                  <a:cubicBezTo>
                    <a:pt x="100273" y="25813"/>
                    <a:pt x="85479" y="15348"/>
                    <a:pt x="59999" y="15348"/>
                  </a:cubicBezTo>
                  <a:cubicBezTo>
                    <a:pt x="46027" y="15348"/>
                    <a:pt x="37808" y="16744"/>
                    <a:pt x="27945" y="20930"/>
                  </a:cubicBezTo>
                  <a:cubicBezTo>
                    <a:pt x="27123" y="20930"/>
                    <a:pt x="25479" y="21627"/>
                    <a:pt x="24657" y="21627"/>
                  </a:cubicBezTo>
                  <a:cubicBezTo>
                    <a:pt x="19726" y="21627"/>
                    <a:pt x="15616" y="18139"/>
                    <a:pt x="15616" y="13953"/>
                  </a:cubicBezTo>
                  <a:cubicBezTo>
                    <a:pt x="15616" y="10465"/>
                    <a:pt x="17260" y="8372"/>
                    <a:pt x="21369" y="6976"/>
                  </a:cubicBezTo>
                  <a:cubicBezTo>
                    <a:pt x="34520" y="2093"/>
                    <a:pt x="44383" y="0"/>
                    <a:pt x="61643" y="0"/>
                  </a:cubicBezTo>
                  <a:cubicBezTo>
                    <a:pt x="81369" y="0"/>
                    <a:pt x="96164" y="4186"/>
                    <a:pt x="106027" y="13255"/>
                  </a:cubicBezTo>
                  <a:cubicBezTo>
                    <a:pt x="115068" y="20930"/>
                    <a:pt x="119999" y="32093"/>
                    <a:pt x="119999" y="46744"/>
                  </a:cubicBezTo>
                  <a:cubicBezTo>
                    <a:pt x="119999" y="110232"/>
                    <a:pt x="119999" y="110232"/>
                    <a:pt x="119999" y="110232"/>
                  </a:cubicBezTo>
                  <a:cubicBezTo>
                    <a:pt x="119999" y="115116"/>
                    <a:pt x="115890" y="118604"/>
                    <a:pt x="110136" y="118604"/>
                  </a:cubicBezTo>
                  <a:cubicBezTo>
                    <a:pt x="104383" y="118604"/>
                    <a:pt x="100273" y="115116"/>
                    <a:pt x="100273" y="110930"/>
                  </a:cubicBezTo>
                  <a:cubicBezTo>
                    <a:pt x="100273" y="99767"/>
                    <a:pt x="100273" y="99767"/>
                    <a:pt x="100273" y="99767"/>
                  </a:cubicBezTo>
                  <a:cubicBezTo>
                    <a:pt x="91232" y="110232"/>
                    <a:pt x="74794" y="120000"/>
                    <a:pt x="50958" y="120000"/>
                  </a:cubicBezTo>
                  <a:cubicBezTo>
                    <a:pt x="26301" y="120000"/>
                    <a:pt x="0" y="107441"/>
                    <a:pt x="0" y="837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-84138" y="5622925"/>
              <a:ext cx="1635125" cy="682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3517" y="12067"/>
                  </a:moveTo>
                  <a:cubicBezTo>
                    <a:pt x="11862" y="4022"/>
                    <a:pt x="8275" y="0"/>
                    <a:pt x="4689" y="4022"/>
                  </a:cubicBezTo>
                  <a:cubicBezTo>
                    <a:pt x="1379" y="8044"/>
                    <a:pt x="0" y="16759"/>
                    <a:pt x="1655" y="24804"/>
                  </a:cubicBezTo>
                  <a:cubicBezTo>
                    <a:pt x="16000" y="101899"/>
                    <a:pt x="16000" y="101899"/>
                    <a:pt x="16000" y="101899"/>
                  </a:cubicBezTo>
                  <a:cubicBezTo>
                    <a:pt x="18482" y="113296"/>
                    <a:pt x="20689" y="120000"/>
                    <a:pt x="25379" y="120000"/>
                  </a:cubicBezTo>
                  <a:cubicBezTo>
                    <a:pt x="30068" y="120000"/>
                    <a:pt x="32275" y="113296"/>
                    <a:pt x="34482" y="101899"/>
                  </a:cubicBezTo>
                  <a:cubicBezTo>
                    <a:pt x="34482" y="101899"/>
                    <a:pt x="47172" y="34860"/>
                    <a:pt x="47172" y="34189"/>
                  </a:cubicBezTo>
                  <a:cubicBezTo>
                    <a:pt x="47448" y="33519"/>
                    <a:pt x="47724" y="30837"/>
                    <a:pt x="49103" y="30837"/>
                  </a:cubicBezTo>
                  <a:cubicBezTo>
                    <a:pt x="50206" y="31508"/>
                    <a:pt x="51034" y="33519"/>
                    <a:pt x="51034" y="36201"/>
                  </a:cubicBezTo>
                  <a:cubicBezTo>
                    <a:pt x="51034" y="101229"/>
                    <a:pt x="51034" y="101229"/>
                    <a:pt x="51034" y="101229"/>
                  </a:cubicBezTo>
                  <a:cubicBezTo>
                    <a:pt x="51034" y="111284"/>
                    <a:pt x="53241" y="120000"/>
                    <a:pt x="57655" y="120000"/>
                  </a:cubicBezTo>
                  <a:cubicBezTo>
                    <a:pt x="62068" y="120000"/>
                    <a:pt x="64551" y="111284"/>
                    <a:pt x="64551" y="101229"/>
                  </a:cubicBezTo>
                  <a:cubicBezTo>
                    <a:pt x="64551" y="48268"/>
                    <a:pt x="64551" y="48268"/>
                    <a:pt x="64551" y="48268"/>
                  </a:cubicBezTo>
                  <a:cubicBezTo>
                    <a:pt x="64551" y="37541"/>
                    <a:pt x="67586" y="30837"/>
                    <a:pt x="71724" y="30837"/>
                  </a:cubicBezTo>
                  <a:cubicBezTo>
                    <a:pt x="75862" y="30837"/>
                    <a:pt x="78620" y="38212"/>
                    <a:pt x="78620" y="48268"/>
                  </a:cubicBezTo>
                  <a:cubicBezTo>
                    <a:pt x="78620" y="101229"/>
                    <a:pt x="78620" y="101229"/>
                    <a:pt x="78620" y="101229"/>
                  </a:cubicBezTo>
                  <a:cubicBezTo>
                    <a:pt x="78620" y="111284"/>
                    <a:pt x="81103" y="120000"/>
                    <a:pt x="85517" y="120000"/>
                  </a:cubicBezTo>
                  <a:cubicBezTo>
                    <a:pt x="89931" y="120000"/>
                    <a:pt x="92137" y="111284"/>
                    <a:pt x="92137" y="101229"/>
                  </a:cubicBezTo>
                  <a:cubicBezTo>
                    <a:pt x="92137" y="48268"/>
                    <a:pt x="92137" y="48268"/>
                    <a:pt x="92137" y="48268"/>
                  </a:cubicBezTo>
                  <a:cubicBezTo>
                    <a:pt x="92137" y="37541"/>
                    <a:pt x="95172" y="30837"/>
                    <a:pt x="99310" y="30837"/>
                  </a:cubicBezTo>
                  <a:cubicBezTo>
                    <a:pt x="103448" y="30837"/>
                    <a:pt x="106206" y="38212"/>
                    <a:pt x="106206" y="48268"/>
                  </a:cubicBezTo>
                  <a:cubicBezTo>
                    <a:pt x="106206" y="101229"/>
                    <a:pt x="106206" y="101229"/>
                    <a:pt x="106206" y="101229"/>
                  </a:cubicBezTo>
                  <a:cubicBezTo>
                    <a:pt x="106206" y="111284"/>
                    <a:pt x="108689" y="120000"/>
                    <a:pt x="113103" y="120000"/>
                  </a:cubicBezTo>
                  <a:cubicBezTo>
                    <a:pt x="117517" y="120000"/>
                    <a:pt x="120000" y="111284"/>
                    <a:pt x="120000" y="101229"/>
                  </a:cubicBezTo>
                  <a:cubicBezTo>
                    <a:pt x="120000" y="40893"/>
                    <a:pt x="120000" y="40893"/>
                    <a:pt x="120000" y="40893"/>
                  </a:cubicBezTo>
                  <a:cubicBezTo>
                    <a:pt x="120000" y="18100"/>
                    <a:pt x="112551" y="2681"/>
                    <a:pt x="103448" y="2681"/>
                  </a:cubicBezTo>
                  <a:cubicBezTo>
                    <a:pt x="94620" y="2681"/>
                    <a:pt x="89103" y="17430"/>
                    <a:pt x="89103" y="17430"/>
                  </a:cubicBezTo>
                  <a:cubicBezTo>
                    <a:pt x="86068" y="8044"/>
                    <a:pt x="81931" y="2681"/>
                    <a:pt x="75034" y="2681"/>
                  </a:cubicBezTo>
                  <a:cubicBezTo>
                    <a:pt x="67862" y="2681"/>
                    <a:pt x="61517" y="17430"/>
                    <a:pt x="61517" y="17430"/>
                  </a:cubicBezTo>
                  <a:cubicBezTo>
                    <a:pt x="58482" y="8044"/>
                    <a:pt x="53517" y="2681"/>
                    <a:pt x="49103" y="2681"/>
                  </a:cubicBezTo>
                  <a:cubicBezTo>
                    <a:pt x="42758" y="2681"/>
                    <a:pt x="37517" y="9385"/>
                    <a:pt x="34482" y="26815"/>
                  </a:cubicBezTo>
                  <a:cubicBezTo>
                    <a:pt x="25379" y="79776"/>
                    <a:pt x="25379" y="79776"/>
                    <a:pt x="25379" y="79776"/>
                  </a:cubicBezTo>
                  <a:lnTo>
                    <a:pt x="13517" y="12067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4097337" y="5649912"/>
              <a:ext cx="149225" cy="1571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000" y="58536"/>
                  </a:moveTo>
                  <a:cubicBezTo>
                    <a:pt x="111000" y="58536"/>
                    <a:pt x="111000" y="58536"/>
                    <a:pt x="111000" y="58536"/>
                  </a:cubicBezTo>
                  <a:cubicBezTo>
                    <a:pt x="111000" y="32195"/>
                    <a:pt x="87000" y="11707"/>
                    <a:pt x="60000" y="11707"/>
                  </a:cubicBezTo>
                  <a:cubicBezTo>
                    <a:pt x="33000" y="11707"/>
                    <a:pt x="9000" y="32195"/>
                    <a:pt x="9000" y="58536"/>
                  </a:cubicBezTo>
                  <a:cubicBezTo>
                    <a:pt x="9000" y="61463"/>
                    <a:pt x="9000" y="61463"/>
                    <a:pt x="9000" y="61463"/>
                  </a:cubicBezTo>
                  <a:cubicBezTo>
                    <a:pt x="9000" y="87804"/>
                    <a:pt x="33000" y="108292"/>
                    <a:pt x="60000" y="108292"/>
                  </a:cubicBezTo>
                  <a:cubicBezTo>
                    <a:pt x="87000" y="108292"/>
                    <a:pt x="111000" y="87804"/>
                    <a:pt x="111000" y="58536"/>
                  </a:cubicBezTo>
                  <a:moveTo>
                    <a:pt x="0" y="61463"/>
                  </a:moveTo>
                  <a:cubicBezTo>
                    <a:pt x="0" y="58536"/>
                    <a:pt x="0" y="58536"/>
                    <a:pt x="0" y="58536"/>
                  </a:cubicBezTo>
                  <a:cubicBezTo>
                    <a:pt x="0" y="26341"/>
                    <a:pt x="27000" y="0"/>
                    <a:pt x="60000" y="0"/>
                  </a:cubicBezTo>
                  <a:cubicBezTo>
                    <a:pt x="96000" y="0"/>
                    <a:pt x="120000" y="26341"/>
                    <a:pt x="120000" y="58536"/>
                  </a:cubicBezTo>
                  <a:cubicBezTo>
                    <a:pt x="120000" y="58536"/>
                    <a:pt x="120000" y="58536"/>
                    <a:pt x="120000" y="58536"/>
                  </a:cubicBezTo>
                  <a:cubicBezTo>
                    <a:pt x="120000" y="93658"/>
                    <a:pt x="93000" y="120000"/>
                    <a:pt x="60000" y="120000"/>
                  </a:cubicBezTo>
                  <a:cubicBezTo>
                    <a:pt x="24000" y="120000"/>
                    <a:pt x="0" y="93658"/>
                    <a:pt x="0" y="61463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4141787" y="5688012"/>
              <a:ext cx="63500" cy="76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3529" y="60000"/>
                  </a:moveTo>
                  <a:cubicBezTo>
                    <a:pt x="77647" y="60000"/>
                    <a:pt x="84705" y="54000"/>
                    <a:pt x="84705" y="42000"/>
                  </a:cubicBezTo>
                  <a:cubicBezTo>
                    <a:pt x="84705" y="42000"/>
                    <a:pt x="84705" y="42000"/>
                    <a:pt x="84705" y="42000"/>
                  </a:cubicBezTo>
                  <a:cubicBezTo>
                    <a:pt x="84705" y="30000"/>
                    <a:pt x="77647" y="24000"/>
                    <a:pt x="63529" y="24000"/>
                  </a:cubicBezTo>
                  <a:cubicBezTo>
                    <a:pt x="35294" y="24000"/>
                    <a:pt x="35294" y="24000"/>
                    <a:pt x="35294" y="24000"/>
                  </a:cubicBezTo>
                  <a:cubicBezTo>
                    <a:pt x="35294" y="60000"/>
                    <a:pt x="35294" y="60000"/>
                    <a:pt x="35294" y="60000"/>
                  </a:cubicBezTo>
                  <a:lnTo>
                    <a:pt x="63529" y="60000"/>
                  </a:lnTo>
                  <a:close/>
                  <a:moveTo>
                    <a:pt x="0" y="12000"/>
                  </a:moveTo>
                  <a:cubicBezTo>
                    <a:pt x="0" y="6000"/>
                    <a:pt x="7058" y="0"/>
                    <a:pt x="14117" y="0"/>
                  </a:cubicBezTo>
                  <a:cubicBezTo>
                    <a:pt x="63529" y="0"/>
                    <a:pt x="63529" y="0"/>
                    <a:pt x="63529" y="0"/>
                  </a:cubicBezTo>
                  <a:cubicBezTo>
                    <a:pt x="84705" y="0"/>
                    <a:pt x="98823" y="6000"/>
                    <a:pt x="105882" y="12000"/>
                  </a:cubicBezTo>
                  <a:cubicBezTo>
                    <a:pt x="112941" y="18000"/>
                    <a:pt x="120000" y="30000"/>
                    <a:pt x="120000" y="42000"/>
                  </a:cubicBezTo>
                  <a:cubicBezTo>
                    <a:pt x="120000" y="42000"/>
                    <a:pt x="120000" y="42000"/>
                    <a:pt x="120000" y="42000"/>
                  </a:cubicBezTo>
                  <a:cubicBezTo>
                    <a:pt x="120000" y="60000"/>
                    <a:pt x="105882" y="72000"/>
                    <a:pt x="91764" y="78000"/>
                  </a:cubicBezTo>
                  <a:cubicBezTo>
                    <a:pt x="112941" y="102000"/>
                    <a:pt x="112941" y="102000"/>
                    <a:pt x="112941" y="102000"/>
                  </a:cubicBezTo>
                  <a:cubicBezTo>
                    <a:pt x="112941" y="102000"/>
                    <a:pt x="112941" y="108000"/>
                    <a:pt x="112941" y="108000"/>
                  </a:cubicBezTo>
                  <a:cubicBezTo>
                    <a:pt x="112941" y="114000"/>
                    <a:pt x="105882" y="120000"/>
                    <a:pt x="98823" y="120000"/>
                  </a:cubicBezTo>
                  <a:cubicBezTo>
                    <a:pt x="91764" y="120000"/>
                    <a:pt x="91764" y="120000"/>
                    <a:pt x="84705" y="114000"/>
                  </a:cubicBezTo>
                  <a:cubicBezTo>
                    <a:pt x="56470" y="84000"/>
                    <a:pt x="56470" y="84000"/>
                    <a:pt x="56470" y="84000"/>
                  </a:cubicBezTo>
                  <a:cubicBezTo>
                    <a:pt x="35294" y="84000"/>
                    <a:pt x="35294" y="84000"/>
                    <a:pt x="35294" y="84000"/>
                  </a:cubicBezTo>
                  <a:cubicBezTo>
                    <a:pt x="35294" y="108000"/>
                    <a:pt x="35294" y="108000"/>
                    <a:pt x="35294" y="108000"/>
                  </a:cubicBezTo>
                  <a:cubicBezTo>
                    <a:pt x="35294" y="114000"/>
                    <a:pt x="28235" y="120000"/>
                    <a:pt x="14117" y="120000"/>
                  </a:cubicBezTo>
                  <a:cubicBezTo>
                    <a:pt x="7058" y="120000"/>
                    <a:pt x="0" y="114000"/>
                    <a:pt x="0" y="108000"/>
                  </a:cubicBezTo>
                  <a:lnTo>
                    <a:pt x="0" y="12000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rgbClr val="003448"/>
                </a:solidFill>
              </a:rPr>
              <a:t>‹#›</a:t>
            </a:fld>
            <a:endParaRPr lang="en" sz="1300">
              <a:solidFill>
                <a:srgbClr val="003448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resenter Name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9768"/>
            <a:ext cx="9144000" cy="471373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>
            <a:spLocks noGrp="1"/>
          </p:cNvSpPr>
          <p:nvPr>
            <p:ph type="ctrTitle"/>
          </p:nvPr>
        </p:nvSpPr>
        <p:spPr>
          <a:xfrm>
            <a:off x="457200" y="320040"/>
            <a:ext cx="6858000" cy="8229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3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subTitle" idx="1"/>
          </p:nvPr>
        </p:nvSpPr>
        <p:spPr>
          <a:xfrm>
            <a:off x="457200" y="1200150"/>
            <a:ext cx="6858000" cy="5143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800"/>
              </a:spcBef>
              <a:buClr>
                <a:srgbClr val="A8A8AB"/>
              </a:buClr>
              <a:buFont typeface="Arial"/>
              <a:buNone/>
              <a:defRPr sz="18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6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4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4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Calibri"/>
              <a:buNone/>
              <a:defRPr sz="14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4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Calibri"/>
              <a:buNone/>
              <a:defRPr sz="14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4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body" idx="2"/>
          </p:nvPr>
        </p:nvSpPr>
        <p:spPr>
          <a:xfrm>
            <a:off x="457200" y="4343400"/>
            <a:ext cx="2743199" cy="171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103120" marR="0" lvl="8" indent="-10541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SzPct val="9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body" idx="3"/>
          </p:nvPr>
        </p:nvSpPr>
        <p:spPr>
          <a:xfrm>
            <a:off x="457200" y="4560800"/>
            <a:ext cx="2743199" cy="171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103120" marR="0" lvl="8" indent="-10541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SzPct val="9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07" name="Shape 207"/>
          <p:cNvGrpSpPr/>
          <p:nvPr/>
        </p:nvGrpSpPr>
        <p:grpSpPr>
          <a:xfrm>
            <a:off x="7312818" y="4556121"/>
            <a:ext cx="1373086" cy="162324"/>
            <a:chOff x="-84138" y="5622925"/>
            <a:chExt cx="4330700" cy="682625"/>
          </a:xfrm>
        </p:grpSpPr>
        <p:sp>
          <p:nvSpPr>
            <p:cNvPr id="208" name="Shape 208"/>
            <p:cNvSpPr/>
            <p:nvPr/>
          </p:nvSpPr>
          <p:spPr>
            <a:xfrm>
              <a:off x="1589087" y="5649912"/>
              <a:ext cx="914400" cy="64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679" y="112235"/>
                  </a:moveTo>
                  <a:cubicBezTo>
                    <a:pt x="987" y="13411"/>
                    <a:pt x="987" y="13411"/>
                    <a:pt x="987" y="13411"/>
                  </a:cubicBezTo>
                  <a:cubicBezTo>
                    <a:pt x="493" y="12000"/>
                    <a:pt x="0" y="9882"/>
                    <a:pt x="0" y="8470"/>
                  </a:cubicBezTo>
                  <a:cubicBezTo>
                    <a:pt x="0" y="4235"/>
                    <a:pt x="2469" y="0"/>
                    <a:pt x="6419" y="0"/>
                  </a:cubicBezTo>
                  <a:cubicBezTo>
                    <a:pt x="9382" y="0"/>
                    <a:pt x="11358" y="2823"/>
                    <a:pt x="12345" y="7764"/>
                  </a:cubicBezTo>
                  <a:cubicBezTo>
                    <a:pt x="33086" y="92470"/>
                    <a:pt x="33086" y="92470"/>
                    <a:pt x="33086" y="92470"/>
                  </a:cubicBezTo>
                  <a:cubicBezTo>
                    <a:pt x="53827" y="7058"/>
                    <a:pt x="53827" y="7058"/>
                    <a:pt x="53827" y="7058"/>
                  </a:cubicBezTo>
                  <a:cubicBezTo>
                    <a:pt x="54814" y="2823"/>
                    <a:pt x="56296" y="0"/>
                    <a:pt x="59753" y="0"/>
                  </a:cubicBezTo>
                  <a:cubicBezTo>
                    <a:pt x="60246" y="0"/>
                    <a:pt x="60246" y="0"/>
                    <a:pt x="60246" y="0"/>
                  </a:cubicBezTo>
                  <a:cubicBezTo>
                    <a:pt x="63703" y="0"/>
                    <a:pt x="65679" y="2823"/>
                    <a:pt x="66666" y="7058"/>
                  </a:cubicBezTo>
                  <a:cubicBezTo>
                    <a:pt x="87407" y="92470"/>
                    <a:pt x="87407" y="92470"/>
                    <a:pt x="87407" y="92470"/>
                  </a:cubicBezTo>
                  <a:cubicBezTo>
                    <a:pt x="108148" y="7058"/>
                    <a:pt x="108148" y="7058"/>
                    <a:pt x="108148" y="7058"/>
                  </a:cubicBezTo>
                  <a:cubicBezTo>
                    <a:pt x="109135" y="3529"/>
                    <a:pt x="110617" y="0"/>
                    <a:pt x="114074" y="0"/>
                  </a:cubicBezTo>
                  <a:cubicBezTo>
                    <a:pt x="117530" y="0"/>
                    <a:pt x="120000" y="4235"/>
                    <a:pt x="120000" y="8470"/>
                  </a:cubicBezTo>
                  <a:cubicBezTo>
                    <a:pt x="120000" y="9882"/>
                    <a:pt x="119506" y="12000"/>
                    <a:pt x="119012" y="13411"/>
                  </a:cubicBezTo>
                  <a:cubicBezTo>
                    <a:pt x="94320" y="112235"/>
                    <a:pt x="94320" y="112235"/>
                    <a:pt x="94320" y="112235"/>
                  </a:cubicBezTo>
                  <a:cubicBezTo>
                    <a:pt x="92839" y="117176"/>
                    <a:pt x="90370" y="120000"/>
                    <a:pt x="87407" y="120000"/>
                  </a:cubicBezTo>
                  <a:cubicBezTo>
                    <a:pt x="86913" y="120000"/>
                    <a:pt x="86913" y="120000"/>
                    <a:pt x="86913" y="120000"/>
                  </a:cubicBezTo>
                  <a:cubicBezTo>
                    <a:pt x="83950" y="120000"/>
                    <a:pt x="81481" y="117176"/>
                    <a:pt x="80493" y="112235"/>
                  </a:cubicBezTo>
                  <a:cubicBezTo>
                    <a:pt x="60246" y="28235"/>
                    <a:pt x="60246" y="28235"/>
                    <a:pt x="60246" y="28235"/>
                  </a:cubicBezTo>
                  <a:cubicBezTo>
                    <a:pt x="39506" y="112235"/>
                    <a:pt x="39506" y="112235"/>
                    <a:pt x="39506" y="112235"/>
                  </a:cubicBezTo>
                  <a:cubicBezTo>
                    <a:pt x="38518" y="117176"/>
                    <a:pt x="36049" y="120000"/>
                    <a:pt x="32592" y="120000"/>
                  </a:cubicBezTo>
                  <a:cubicBezTo>
                    <a:pt x="32592" y="120000"/>
                    <a:pt x="32592" y="120000"/>
                    <a:pt x="32592" y="120000"/>
                  </a:cubicBezTo>
                  <a:cubicBezTo>
                    <a:pt x="29629" y="120000"/>
                    <a:pt x="27160" y="117176"/>
                    <a:pt x="25679" y="1122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3163888" y="5649912"/>
              <a:ext cx="354013" cy="64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176"/>
                  </a:moveTo>
                  <a:cubicBezTo>
                    <a:pt x="0" y="4235"/>
                    <a:pt x="6382" y="0"/>
                    <a:pt x="15319" y="0"/>
                  </a:cubicBezTo>
                  <a:cubicBezTo>
                    <a:pt x="24255" y="0"/>
                    <a:pt x="30638" y="3529"/>
                    <a:pt x="30638" y="9176"/>
                  </a:cubicBezTo>
                  <a:cubicBezTo>
                    <a:pt x="30638" y="28941"/>
                    <a:pt x="30638" y="28941"/>
                    <a:pt x="30638" y="28941"/>
                  </a:cubicBezTo>
                  <a:cubicBezTo>
                    <a:pt x="47234" y="9176"/>
                    <a:pt x="81702" y="0"/>
                    <a:pt x="104680" y="0"/>
                  </a:cubicBezTo>
                  <a:cubicBezTo>
                    <a:pt x="113617" y="0"/>
                    <a:pt x="120000" y="4235"/>
                    <a:pt x="120000" y="9176"/>
                  </a:cubicBezTo>
                  <a:cubicBezTo>
                    <a:pt x="120000" y="14117"/>
                    <a:pt x="113617" y="16941"/>
                    <a:pt x="105957" y="17647"/>
                  </a:cubicBezTo>
                  <a:cubicBezTo>
                    <a:pt x="65106" y="20470"/>
                    <a:pt x="30638" y="37411"/>
                    <a:pt x="30638" y="71294"/>
                  </a:cubicBezTo>
                  <a:cubicBezTo>
                    <a:pt x="30638" y="110823"/>
                    <a:pt x="30638" y="110823"/>
                    <a:pt x="30638" y="110823"/>
                  </a:cubicBezTo>
                  <a:cubicBezTo>
                    <a:pt x="30638" y="115764"/>
                    <a:pt x="24255" y="120000"/>
                    <a:pt x="15319" y="120000"/>
                  </a:cubicBezTo>
                  <a:cubicBezTo>
                    <a:pt x="6382" y="120000"/>
                    <a:pt x="0" y="115764"/>
                    <a:pt x="0" y="110823"/>
                  </a:cubicBezTo>
                  <a:lnTo>
                    <a:pt x="0" y="91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3509962" y="5649912"/>
              <a:ext cx="579438" cy="6556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519" y="53023"/>
                  </a:moveTo>
                  <a:cubicBezTo>
                    <a:pt x="98961" y="32790"/>
                    <a:pt x="85714" y="14651"/>
                    <a:pt x="60000" y="14651"/>
                  </a:cubicBezTo>
                  <a:cubicBezTo>
                    <a:pt x="38181" y="14651"/>
                    <a:pt x="21818" y="30697"/>
                    <a:pt x="19480" y="53023"/>
                  </a:cubicBezTo>
                  <a:lnTo>
                    <a:pt x="100519" y="53023"/>
                  </a:lnTo>
                  <a:close/>
                  <a:moveTo>
                    <a:pt x="63116" y="120000"/>
                  </a:moveTo>
                  <a:cubicBezTo>
                    <a:pt x="28051" y="120000"/>
                    <a:pt x="0" y="95581"/>
                    <a:pt x="0" y="60000"/>
                  </a:cubicBezTo>
                  <a:cubicBezTo>
                    <a:pt x="0" y="59302"/>
                    <a:pt x="0" y="59302"/>
                    <a:pt x="0" y="59302"/>
                  </a:cubicBezTo>
                  <a:cubicBezTo>
                    <a:pt x="0" y="26511"/>
                    <a:pt x="25714" y="0"/>
                    <a:pt x="60779" y="0"/>
                  </a:cubicBezTo>
                  <a:cubicBezTo>
                    <a:pt x="98181" y="0"/>
                    <a:pt x="120000" y="27906"/>
                    <a:pt x="120000" y="57906"/>
                  </a:cubicBezTo>
                  <a:cubicBezTo>
                    <a:pt x="120000" y="62790"/>
                    <a:pt x="115324" y="66279"/>
                    <a:pt x="110649" y="66279"/>
                  </a:cubicBezTo>
                  <a:cubicBezTo>
                    <a:pt x="19480" y="66279"/>
                    <a:pt x="19480" y="66279"/>
                    <a:pt x="19480" y="66279"/>
                  </a:cubicBezTo>
                  <a:cubicBezTo>
                    <a:pt x="21818" y="90697"/>
                    <a:pt x="41298" y="104651"/>
                    <a:pt x="63896" y="104651"/>
                  </a:cubicBezTo>
                  <a:cubicBezTo>
                    <a:pt x="79480" y="104651"/>
                    <a:pt x="91168" y="99069"/>
                    <a:pt x="100519" y="91395"/>
                  </a:cubicBezTo>
                  <a:cubicBezTo>
                    <a:pt x="102077" y="90697"/>
                    <a:pt x="103636" y="89302"/>
                    <a:pt x="105974" y="89302"/>
                  </a:cubicBezTo>
                  <a:cubicBezTo>
                    <a:pt x="110649" y="89302"/>
                    <a:pt x="113766" y="92790"/>
                    <a:pt x="113766" y="96976"/>
                  </a:cubicBezTo>
                  <a:cubicBezTo>
                    <a:pt x="113766" y="99069"/>
                    <a:pt x="112987" y="101162"/>
                    <a:pt x="110649" y="102558"/>
                  </a:cubicBezTo>
                  <a:cubicBezTo>
                    <a:pt x="98961" y="113023"/>
                    <a:pt x="84935" y="120000"/>
                    <a:pt x="63116" y="1200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2503488" y="5649912"/>
              <a:ext cx="547687" cy="6556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273" y="74651"/>
                  </a:moveTo>
                  <a:cubicBezTo>
                    <a:pt x="100273" y="63488"/>
                    <a:pt x="100273" y="63488"/>
                    <a:pt x="100273" y="63488"/>
                  </a:cubicBezTo>
                  <a:cubicBezTo>
                    <a:pt x="90410" y="61395"/>
                    <a:pt x="77260" y="58604"/>
                    <a:pt x="60821" y="58604"/>
                  </a:cubicBezTo>
                  <a:cubicBezTo>
                    <a:pt x="35342" y="58604"/>
                    <a:pt x="20547" y="68372"/>
                    <a:pt x="20547" y="82325"/>
                  </a:cubicBezTo>
                  <a:cubicBezTo>
                    <a:pt x="20547" y="83023"/>
                    <a:pt x="20547" y="83023"/>
                    <a:pt x="20547" y="83023"/>
                  </a:cubicBezTo>
                  <a:cubicBezTo>
                    <a:pt x="20547" y="97674"/>
                    <a:pt x="36986" y="106046"/>
                    <a:pt x="55068" y="106046"/>
                  </a:cubicBezTo>
                  <a:cubicBezTo>
                    <a:pt x="79726" y="106046"/>
                    <a:pt x="100273" y="92790"/>
                    <a:pt x="100273" y="74651"/>
                  </a:cubicBezTo>
                  <a:moveTo>
                    <a:pt x="0" y="83720"/>
                  </a:moveTo>
                  <a:cubicBezTo>
                    <a:pt x="0" y="83023"/>
                    <a:pt x="0" y="83023"/>
                    <a:pt x="0" y="83023"/>
                  </a:cubicBezTo>
                  <a:cubicBezTo>
                    <a:pt x="0" y="59302"/>
                    <a:pt x="23835" y="46046"/>
                    <a:pt x="58356" y="46046"/>
                  </a:cubicBezTo>
                  <a:cubicBezTo>
                    <a:pt x="75616" y="46046"/>
                    <a:pt x="87945" y="48139"/>
                    <a:pt x="100273" y="50930"/>
                  </a:cubicBezTo>
                  <a:cubicBezTo>
                    <a:pt x="100273" y="46744"/>
                    <a:pt x="100273" y="46744"/>
                    <a:pt x="100273" y="46744"/>
                  </a:cubicBezTo>
                  <a:cubicBezTo>
                    <a:pt x="100273" y="25813"/>
                    <a:pt x="85479" y="15348"/>
                    <a:pt x="59999" y="15348"/>
                  </a:cubicBezTo>
                  <a:cubicBezTo>
                    <a:pt x="46027" y="15348"/>
                    <a:pt x="37808" y="16744"/>
                    <a:pt x="27945" y="20930"/>
                  </a:cubicBezTo>
                  <a:cubicBezTo>
                    <a:pt x="27123" y="20930"/>
                    <a:pt x="25479" y="21627"/>
                    <a:pt x="24657" y="21627"/>
                  </a:cubicBezTo>
                  <a:cubicBezTo>
                    <a:pt x="19726" y="21627"/>
                    <a:pt x="15616" y="18139"/>
                    <a:pt x="15616" y="13953"/>
                  </a:cubicBezTo>
                  <a:cubicBezTo>
                    <a:pt x="15616" y="10465"/>
                    <a:pt x="17260" y="8372"/>
                    <a:pt x="21369" y="6976"/>
                  </a:cubicBezTo>
                  <a:cubicBezTo>
                    <a:pt x="34520" y="2093"/>
                    <a:pt x="44383" y="0"/>
                    <a:pt x="61643" y="0"/>
                  </a:cubicBezTo>
                  <a:cubicBezTo>
                    <a:pt x="81369" y="0"/>
                    <a:pt x="96164" y="4186"/>
                    <a:pt x="106027" y="13255"/>
                  </a:cubicBezTo>
                  <a:cubicBezTo>
                    <a:pt x="115068" y="20930"/>
                    <a:pt x="119999" y="32093"/>
                    <a:pt x="119999" y="46744"/>
                  </a:cubicBezTo>
                  <a:cubicBezTo>
                    <a:pt x="119999" y="110232"/>
                    <a:pt x="119999" y="110232"/>
                    <a:pt x="119999" y="110232"/>
                  </a:cubicBezTo>
                  <a:cubicBezTo>
                    <a:pt x="119999" y="115116"/>
                    <a:pt x="115890" y="118604"/>
                    <a:pt x="110136" y="118604"/>
                  </a:cubicBezTo>
                  <a:cubicBezTo>
                    <a:pt x="104383" y="118604"/>
                    <a:pt x="100273" y="115116"/>
                    <a:pt x="100273" y="110930"/>
                  </a:cubicBezTo>
                  <a:cubicBezTo>
                    <a:pt x="100273" y="99767"/>
                    <a:pt x="100273" y="99767"/>
                    <a:pt x="100273" y="99767"/>
                  </a:cubicBezTo>
                  <a:cubicBezTo>
                    <a:pt x="91232" y="110232"/>
                    <a:pt x="74794" y="120000"/>
                    <a:pt x="50958" y="120000"/>
                  </a:cubicBezTo>
                  <a:cubicBezTo>
                    <a:pt x="26301" y="120000"/>
                    <a:pt x="0" y="107441"/>
                    <a:pt x="0" y="837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-84138" y="5622925"/>
              <a:ext cx="1635125" cy="682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3517" y="12067"/>
                  </a:moveTo>
                  <a:cubicBezTo>
                    <a:pt x="11862" y="4022"/>
                    <a:pt x="8275" y="0"/>
                    <a:pt x="4689" y="4022"/>
                  </a:cubicBezTo>
                  <a:cubicBezTo>
                    <a:pt x="1379" y="8044"/>
                    <a:pt x="0" y="16759"/>
                    <a:pt x="1655" y="24804"/>
                  </a:cubicBezTo>
                  <a:cubicBezTo>
                    <a:pt x="16000" y="101899"/>
                    <a:pt x="16000" y="101899"/>
                    <a:pt x="16000" y="101899"/>
                  </a:cubicBezTo>
                  <a:cubicBezTo>
                    <a:pt x="18482" y="113296"/>
                    <a:pt x="20689" y="120000"/>
                    <a:pt x="25379" y="120000"/>
                  </a:cubicBezTo>
                  <a:cubicBezTo>
                    <a:pt x="30068" y="120000"/>
                    <a:pt x="32275" y="113296"/>
                    <a:pt x="34482" y="101899"/>
                  </a:cubicBezTo>
                  <a:cubicBezTo>
                    <a:pt x="34482" y="101899"/>
                    <a:pt x="47172" y="34860"/>
                    <a:pt x="47172" y="34189"/>
                  </a:cubicBezTo>
                  <a:cubicBezTo>
                    <a:pt x="47448" y="33519"/>
                    <a:pt x="47724" y="30837"/>
                    <a:pt x="49103" y="30837"/>
                  </a:cubicBezTo>
                  <a:cubicBezTo>
                    <a:pt x="50206" y="31508"/>
                    <a:pt x="51034" y="33519"/>
                    <a:pt x="51034" y="36201"/>
                  </a:cubicBezTo>
                  <a:cubicBezTo>
                    <a:pt x="51034" y="101229"/>
                    <a:pt x="51034" y="101229"/>
                    <a:pt x="51034" y="101229"/>
                  </a:cubicBezTo>
                  <a:cubicBezTo>
                    <a:pt x="51034" y="111284"/>
                    <a:pt x="53241" y="120000"/>
                    <a:pt x="57655" y="120000"/>
                  </a:cubicBezTo>
                  <a:cubicBezTo>
                    <a:pt x="62068" y="120000"/>
                    <a:pt x="64551" y="111284"/>
                    <a:pt x="64551" y="101229"/>
                  </a:cubicBezTo>
                  <a:cubicBezTo>
                    <a:pt x="64551" y="48268"/>
                    <a:pt x="64551" y="48268"/>
                    <a:pt x="64551" y="48268"/>
                  </a:cubicBezTo>
                  <a:cubicBezTo>
                    <a:pt x="64551" y="37541"/>
                    <a:pt x="67586" y="30837"/>
                    <a:pt x="71724" y="30837"/>
                  </a:cubicBezTo>
                  <a:cubicBezTo>
                    <a:pt x="75862" y="30837"/>
                    <a:pt x="78620" y="38212"/>
                    <a:pt x="78620" y="48268"/>
                  </a:cubicBezTo>
                  <a:cubicBezTo>
                    <a:pt x="78620" y="101229"/>
                    <a:pt x="78620" y="101229"/>
                    <a:pt x="78620" y="101229"/>
                  </a:cubicBezTo>
                  <a:cubicBezTo>
                    <a:pt x="78620" y="111284"/>
                    <a:pt x="81103" y="120000"/>
                    <a:pt x="85517" y="120000"/>
                  </a:cubicBezTo>
                  <a:cubicBezTo>
                    <a:pt x="89931" y="120000"/>
                    <a:pt x="92137" y="111284"/>
                    <a:pt x="92137" y="101229"/>
                  </a:cubicBezTo>
                  <a:cubicBezTo>
                    <a:pt x="92137" y="48268"/>
                    <a:pt x="92137" y="48268"/>
                    <a:pt x="92137" y="48268"/>
                  </a:cubicBezTo>
                  <a:cubicBezTo>
                    <a:pt x="92137" y="37541"/>
                    <a:pt x="95172" y="30837"/>
                    <a:pt x="99310" y="30837"/>
                  </a:cubicBezTo>
                  <a:cubicBezTo>
                    <a:pt x="103448" y="30837"/>
                    <a:pt x="106206" y="38212"/>
                    <a:pt x="106206" y="48268"/>
                  </a:cubicBezTo>
                  <a:cubicBezTo>
                    <a:pt x="106206" y="101229"/>
                    <a:pt x="106206" y="101229"/>
                    <a:pt x="106206" y="101229"/>
                  </a:cubicBezTo>
                  <a:cubicBezTo>
                    <a:pt x="106206" y="111284"/>
                    <a:pt x="108689" y="120000"/>
                    <a:pt x="113103" y="120000"/>
                  </a:cubicBezTo>
                  <a:cubicBezTo>
                    <a:pt x="117517" y="120000"/>
                    <a:pt x="120000" y="111284"/>
                    <a:pt x="120000" y="101229"/>
                  </a:cubicBezTo>
                  <a:cubicBezTo>
                    <a:pt x="120000" y="40893"/>
                    <a:pt x="120000" y="40893"/>
                    <a:pt x="120000" y="40893"/>
                  </a:cubicBezTo>
                  <a:cubicBezTo>
                    <a:pt x="120000" y="18100"/>
                    <a:pt x="112551" y="2681"/>
                    <a:pt x="103448" y="2681"/>
                  </a:cubicBezTo>
                  <a:cubicBezTo>
                    <a:pt x="94620" y="2681"/>
                    <a:pt x="89103" y="17430"/>
                    <a:pt x="89103" y="17430"/>
                  </a:cubicBezTo>
                  <a:cubicBezTo>
                    <a:pt x="86068" y="8044"/>
                    <a:pt x="81931" y="2681"/>
                    <a:pt x="75034" y="2681"/>
                  </a:cubicBezTo>
                  <a:cubicBezTo>
                    <a:pt x="67862" y="2681"/>
                    <a:pt x="61517" y="17430"/>
                    <a:pt x="61517" y="17430"/>
                  </a:cubicBezTo>
                  <a:cubicBezTo>
                    <a:pt x="58482" y="8044"/>
                    <a:pt x="53517" y="2681"/>
                    <a:pt x="49103" y="2681"/>
                  </a:cubicBezTo>
                  <a:cubicBezTo>
                    <a:pt x="42758" y="2681"/>
                    <a:pt x="37517" y="9385"/>
                    <a:pt x="34482" y="26815"/>
                  </a:cubicBezTo>
                  <a:cubicBezTo>
                    <a:pt x="25379" y="79776"/>
                    <a:pt x="25379" y="79776"/>
                    <a:pt x="25379" y="79776"/>
                  </a:cubicBezTo>
                  <a:lnTo>
                    <a:pt x="13517" y="12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4097337" y="5649912"/>
              <a:ext cx="149225" cy="1571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000" y="58536"/>
                  </a:moveTo>
                  <a:cubicBezTo>
                    <a:pt x="111000" y="58536"/>
                    <a:pt x="111000" y="58536"/>
                    <a:pt x="111000" y="58536"/>
                  </a:cubicBezTo>
                  <a:cubicBezTo>
                    <a:pt x="111000" y="32195"/>
                    <a:pt x="87000" y="11707"/>
                    <a:pt x="60000" y="11707"/>
                  </a:cubicBezTo>
                  <a:cubicBezTo>
                    <a:pt x="33000" y="11707"/>
                    <a:pt x="9000" y="32195"/>
                    <a:pt x="9000" y="58536"/>
                  </a:cubicBezTo>
                  <a:cubicBezTo>
                    <a:pt x="9000" y="61463"/>
                    <a:pt x="9000" y="61463"/>
                    <a:pt x="9000" y="61463"/>
                  </a:cubicBezTo>
                  <a:cubicBezTo>
                    <a:pt x="9000" y="87804"/>
                    <a:pt x="33000" y="108292"/>
                    <a:pt x="60000" y="108292"/>
                  </a:cubicBezTo>
                  <a:cubicBezTo>
                    <a:pt x="87000" y="108292"/>
                    <a:pt x="111000" y="87804"/>
                    <a:pt x="111000" y="58536"/>
                  </a:cubicBezTo>
                  <a:moveTo>
                    <a:pt x="0" y="61463"/>
                  </a:moveTo>
                  <a:cubicBezTo>
                    <a:pt x="0" y="58536"/>
                    <a:pt x="0" y="58536"/>
                    <a:pt x="0" y="58536"/>
                  </a:cubicBezTo>
                  <a:cubicBezTo>
                    <a:pt x="0" y="26341"/>
                    <a:pt x="27000" y="0"/>
                    <a:pt x="60000" y="0"/>
                  </a:cubicBezTo>
                  <a:cubicBezTo>
                    <a:pt x="96000" y="0"/>
                    <a:pt x="120000" y="26341"/>
                    <a:pt x="120000" y="58536"/>
                  </a:cubicBezTo>
                  <a:cubicBezTo>
                    <a:pt x="120000" y="58536"/>
                    <a:pt x="120000" y="58536"/>
                    <a:pt x="120000" y="58536"/>
                  </a:cubicBezTo>
                  <a:cubicBezTo>
                    <a:pt x="120000" y="93658"/>
                    <a:pt x="93000" y="120000"/>
                    <a:pt x="60000" y="120000"/>
                  </a:cubicBezTo>
                  <a:cubicBezTo>
                    <a:pt x="24000" y="120000"/>
                    <a:pt x="0" y="93658"/>
                    <a:pt x="0" y="614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4141787" y="5688012"/>
              <a:ext cx="63500" cy="76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3529" y="60000"/>
                  </a:moveTo>
                  <a:cubicBezTo>
                    <a:pt x="77647" y="60000"/>
                    <a:pt x="84705" y="54000"/>
                    <a:pt x="84705" y="42000"/>
                  </a:cubicBezTo>
                  <a:cubicBezTo>
                    <a:pt x="84705" y="42000"/>
                    <a:pt x="84705" y="42000"/>
                    <a:pt x="84705" y="42000"/>
                  </a:cubicBezTo>
                  <a:cubicBezTo>
                    <a:pt x="84705" y="30000"/>
                    <a:pt x="77647" y="24000"/>
                    <a:pt x="63529" y="24000"/>
                  </a:cubicBezTo>
                  <a:cubicBezTo>
                    <a:pt x="35294" y="24000"/>
                    <a:pt x="35294" y="24000"/>
                    <a:pt x="35294" y="24000"/>
                  </a:cubicBezTo>
                  <a:cubicBezTo>
                    <a:pt x="35294" y="60000"/>
                    <a:pt x="35294" y="60000"/>
                    <a:pt x="35294" y="60000"/>
                  </a:cubicBezTo>
                  <a:lnTo>
                    <a:pt x="63529" y="60000"/>
                  </a:lnTo>
                  <a:close/>
                  <a:moveTo>
                    <a:pt x="0" y="12000"/>
                  </a:moveTo>
                  <a:cubicBezTo>
                    <a:pt x="0" y="6000"/>
                    <a:pt x="7058" y="0"/>
                    <a:pt x="14117" y="0"/>
                  </a:cubicBezTo>
                  <a:cubicBezTo>
                    <a:pt x="63529" y="0"/>
                    <a:pt x="63529" y="0"/>
                    <a:pt x="63529" y="0"/>
                  </a:cubicBezTo>
                  <a:cubicBezTo>
                    <a:pt x="84705" y="0"/>
                    <a:pt x="98823" y="6000"/>
                    <a:pt x="105882" y="12000"/>
                  </a:cubicBezTo>
                  <a:cubicBezTo>
                    <a:pt x="112941" y="18000"/>
                    <a:pt x="120000" y="30000"/>
                    <a:pt x="120000" y="42000"/>
                  </a:cubicBezTo>
                  <a:cubicBezTo>
                    <a:pt x="120000" y="42000"/>
                    <a:pt x="120000" y="42000"/>
                    <a:pt x="120000" y="42000"/>
                  </a:cubicBezTo>
                  <a:cubicBezTo>
                    <a:pt x="120000" y="60000"/>
                    <a:pt x="105882" y="72000"/>
                    <a:pt x="91764" y="78000"/>
                  </a:cubicBezTo>
                  <a:cubicBezTo>
                    <a:pt x="112941" y="102000"/>
                    <a:pt x="112941" y="102000"/>
                    <a:pt x="112941" y="102000"/>
                  </a:cubicBezTo>
                  <a:cubicBezTo>
                    <a:pt x="112941" y="102000"/>
                    <a:pt x="112941" y="108000"/>
                    <a:pt x="112941" y="108000"/>
                  </a:cubicBezTo>
                  <a:cubicBezTo>
                    <a:pt x="112941" y="114000"/>
                    <a:pt x="105882" y="120000"/>
                    <a:pt x="98823" y="120000"/>
                  </a:cubicBezTo>
                  <a:cubicBezTo>
                    <a:pt x="91764" y="120000"/>
                    <a:pt x="91764" y="120000"/>
                    <a:pt x="84705" y="114000"/>
                  </a:cubicBezTo>
                  <a:cubicBezTo>
                    <a:pt x="56470" y="84000"/>
                    <a:pt x="56470" y="84000"/>
                    <a:pt x="56470" y="84000"/>
                  </a:cubicBezTo>
                  <a:cubicBezTo>
                    <a:pt x="35294" y="84000"/>
                    <a:pt x="35294" y="84000"/>
                    <a:pt x="35294" y="84000"/>
                  </a:cubicBezTo>
                  <a:cubicBezTo>
                    <a:pt x="35294" y="108000"/>
                    <a:pt x="35294" y="108000"/>
                    <a:pt x="35294" y="108000"/>
                  </a:cubicBezTo>
                  <a:cubicBezTo>
                    <a:pt x="35294" y="114000"/>
                    <a:pt x="28235" y="120000"/>
                    <a:pt x="14117" y="120000"/>
                  </a:cubicBezTo>
                  <a:cubicBezTo>
                    <a:pt x="7058" y="120000"/>
                    <a:pt x="0" y="114000"/>
                    <a:pt x="0" y="108000"/>
                  </a:cubicBezTo>
                  <a:lnTo>
                    <a:pt x="0" y="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Shape 215"/>
          <p:cNvSpPr txBox="1"/>
          <p:nvPr/>
        </p:nvSpPr>
        <p:spPr>
          <a:xfrm>
            <a:off x="6934200" y="4879466"/>
            <a:ext cx="1751706" cy="1497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2014 VMware Inc. All rights reserved.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/>
              <a:t>‹#›</a:t>
            </a:fld>
            <a:endParaRPr lang="en" sz="13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47650"/>
            <a:ext cx="8229600" cy="60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028700"/>
            <a:ext cx="5943599" cy="34861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14300" algn="l" rtl="0">
              <a:lnSpc>
                <a:spcPct val="90000"/>
              </a:lnSpc>
              <a:spcBef>
                <a:spcPts val="1200"/>
              </a:spcBef>
              <a:buClr>
                <a:srgbClr val="A8A8AB"/>
              </a:buClr>
              <a:buSzPct val="9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02919" marR="0" lvl="1" indent="-133349" algn="l" rtl="0">
              <a:lnSpc>
                <a:spcPct val="90000"/>
              </a:lnSpc>
              <a:spcBef>
                <a:spcPts val="800"/>
              </a:spcBef>
              <a:buClr>
                <a:srgbClr val="A8A8AB"/>
              </a:buClr>
              <a:buSzPct val="9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31520" marR="0" lvl="2" indent="-93979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SzPct val="9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60120" marR="0" lvl="3" indent="-105409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SzPct val="900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88720" marR="0" lvl="4" indent="-105409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SzPct val="9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417320" marR="0" lvl="5" indent="-105409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SzPct val="90000"/>
              <a:buFont typeface="Calibri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645920" marR="0" lvl="6" indent="-10541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SzPct val="9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74520" marR="0" lvl="7" indent="-10541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SzPct val="90000"/>
              <a:buFont typeface="Calibri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103120" marR="0" lvl="8" indent="-10541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SzPct val="9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body" idx="2"/>
          </p:nvPr>
        </p:nvSpPr>
        <p:spPr>
          <a:xfrm>
            <a:off x="6553200" y="1028700"/>
            <a:ext cx="2133599" cy="34861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buClr>
                <a:srgbClr val="A8A8AB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800"/>
              </a:spcBef>
              <a:buClr>
                <a:srgbClr val="A8A8AB"/>
              </a:buClr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Calibri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Calibri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dt" idx="10"/>
          </p:nvPr>
        </p:nvSpPr>
        <p:spPr>
          <a:xfrm>
            <a:off x="8305800" y="5162550"/>
            <a:ext cx="838199" cy="1000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ftr" idx="11"/>
          </p:nvPr>
        </p:nvSpPr>
        <p:spPr>
          <a:xfrm>
            <a:off x="3657600" y="4848225"/>
            <a:ext cx="3886200" cy="1119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8700260" y="4848225"/>
            <a:ext cx="338137" cy="11191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with Caption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457200" y="247650"/>
            <a:ext cx="8229600" cy="60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pic" idx="2"/>
          </p:nvPr>
        </p:nvSpPr>
        <p:spPr>
          <a:xfrm>
            <a:off x="0" y="1028700"/>
            <a:ext cx="9144000" cy="2571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20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800"/>
              </a:spcBef>
              <a:buClr>
                <a:srgbClr val="A8A8AB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457200" y="3714750"/>
            <a:ext cx="8229600" cy="80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800"/>
              </a:spcBef>
              <a:buClr>
                <a:srgbClr val="A8A8AB"/>
              </a:buClr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Calibri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Calibri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Shape 234"/>
          <p:cNvSpPr txBox="1">
            <a:spLocks noGrp="1"/>
          </p:cNvSpPr>
          <p:nvPr>
            <p:ph type="dt" idx="10"/>
          </p:nvPr>
        </p:nvSpPr>
        <p:spPr>
          <a:xfrm>
            <a:off x="8305800" y="5162550"/>
            <a:ext cx="838199" cy="1000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ftr" idx="11"/>
          </p:nvPr>
        </p:nvSpPr>
        <p:spPr>
          <a:xfrm>
            <a:off x="3657600" y="4848225"/>
            <a:ext cx="3886200" cy="1119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8700260" y="4848225"/>
            <a:ext cx="338137" cy="11191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Pictures with Captions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457200" y="247650"/>
            <a:ext cx="8229600" cy="60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9" name="Shape 239"/>
          <p:cNvSpPr>
            <a:spLocks noGrp="1"/>
          </p:cNvSpPr>
          <p:nvPr>
            <p:ph type="pic" idx="2"/>
          </p:nvPr>
        </p:nvSpPr>
        <p:spPr>
          <a:xfrm>
            <a:off x="0" y="1028700"/>
            <a:ext cx="4504871" cy="2571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20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800"/>
              </a:spcBef>
              <a:buClr>
                <a:srgbClr val="A8A8AB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461735" y="3714750"/>
            <a:ext cx="3581399" cy="80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800"/>
              </a:spcBef>
              <a:buClr>
                <a:srgbClr val="A8A8AB"/>
              </a:buClr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Calibri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Calibri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Shape 241"/>
          <p:cNvSpPr txBox="1">
            <a:spLocks noGrp="1"/>
          </p:cNvSpPr>
          <p:nvPr>
            <p:ph type="dt" idx="10"/>
          </p:nvPr>
        </p:nvSpPr>
        <p:spPr>
          <a:xfrm>
            <a:off x="8305800" y="5162550"/>
            <a:ext cx="838199" cy="1000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ftr" idx="11"/>
          </p:nvPr>
        </p:nvSpPr>
        <p:spPr>
          <a:xfrm>
            <a:off x="3657600" y="4848225"/>
            <a:ext cx="3886200" cy="1119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sldNum" idx="12"/>
          </p:nvPr>
        </p:nvSpPr>
        <p:spPr>
          <a:xfrm>
            <a:off x="8700260" y="4848225"/>
            <a:ext cx="338137" cy="11191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Shape 244"/>
          <p:cNvSpPr>
            <a:spLocks noGrp="1"/>
          </p:cNvSpPr>
          <p:nvPr>
            <p:ph type="pic" idx="3"/>
          </p:nvPr>
        </p:nvSpPr>
        <p:spPr>
          <a:xfrm>
            <a:off x="4639128" y="1028700"/>
            <a:ext cx="4504871" cy="2571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20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800"/>
              </a:spcBef>
              <a:buClr>
                <a:srgbClr val="A8A8AB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4"/>
          </p:nvPr>
        </p:nvSpPr>
        <p:spPr>
          <a:xfrm>
            <a:off x="5105400" y="3714750"/>
            <a:ext cx="3581399" cy="80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800"/>
              </a:spcBef>
              <a:buClr>
                <a:srgbClr val="A8A8AB"/>
              </a:buClr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Calibri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Calibri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Section Header">
    <p:bg>
      <p:bgPr>
        <a:solidFill>
          <a:srgbClr val="DCDCDD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Shape 247"/>
          <p:cNvGrpSpPr/>
          <p:nvPr/>
        </p:nvGrpSpPr>
        <p:grpSpPr>
          <a:xfrm>
            <a:off x="0" y="0"/>
            <a:ext cx="9154736" cy="5150847"/>
            <a:chOff x="0" y="0"/>
            <a:chExt cx="9154736" cy="6867796"/>
          </a:xfrm>
        </p:grpSpPr>
        <p:pic>
          <p:nvPicPr>
            <p:cNvPr id="248" name="Shape 24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6409943" cy="6867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Shape 24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57935" y="856"/>
              <a:ext cx="5696800" cy="31546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0" name="Shape 250"/>
            <p:cNvGrpSpPr/>
            <p:nvPr/>
          </p:nvGrpSpPr>
          <p:grpSpPr>
            <a:xfrm>
              <a:off x="448523" y="6446044"/>
              <a:ext cx="1099792" cy="173354"/>
              <a:chOff x="-84138" y="5622925"/>
              <a:chExt cx="4330700" cy="682625"/>
            </a:xfrm>
          </p:grpSpPr>
          <p:sp>
            <p:nvSpPr>
              <p:cNvPr id="251" name="Shape 251"/>
              <p:cNvSpPr/>
              <p:nvPr/>
            </p:nvSpPr>
            <p:spPr>
              <a:xfrm>
                <a:off x="1589087" y="5649912"/>
                <a:ext cx="914400" cy="647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5679" y="112235"/>
                    </a:moveTo>
                    <a:cubicBezTo>
                      <a:pt x="987" y="13411"/>
                      <a:pt x="987" y="13411"/>
                      <a:pt x="987" y="13411"/>
                    </a:cubicBezTo>
                    <a:cubicBezTo>
                      <a:pt x="493" y="12000"/>
                      <a:pt x="0" y="9882"/>
                      <a:pt x="0" y="8470"/>
                    </a:cubicBezTo>
                    <a:cubicBezTo>
                      <a:pt x="0" y="4235"/>
                      <a:pt x="2469" y="0"/>
                      <a:pt x="6419" y="0"/>
                    </a:cubicBezTo>
                    <a:cubicBezTo>
                      <a:pt x="9382" y="0"/>
                      <a:pt x="11358" y="2823"/>
                      <a:pt x="12345" y="7764"/>
                    </a:cubicBezTo>
                    <a:cubicBezTo>
                      <a:pt x="33086" y="92470"/>
                      <a:pt x="33086" y="92470"/>
                      <a:pt x="33086" y="92470"/>
                    </a:cubicBezTo>
                    <a:cubicBezTo>
                      <a:pt x="53827" y="7058"/>
                      <a:pt x="53827" y="7058"/>
                      <a:pt x="53827" y="7058"/>
                    </a:cubicBezTo>
                    <a:cubicBezTo>
                      <a:pt x="54814" y="2823"/>
                      <a:pt x="56296" y="0"/>
                      <a:pt x="59753" y="0"/>
                    </a:cubicBezTo>
                    <a:cubicBezTo>
                      <a:pt x="60246" y="0"/>
                      <a:pt x="60246" y="0"/>
                      <a:pt x="60246" y="0"/>
                    </a:cubicBezTo>
                    <a:cubicBezTo>
                      <a:pt x="63703" y="0"/>
                      <a:pt x="65679" y="2823"/>
                      <a:pt x="66666" y="7058"/>
                    </a:cubicBezTo>
                    <a:cubicBezTo>
                      <a:pt x="87407" y="92470"/>
                      <a:pt x="87407" y="92470"/>
                      <a:pt x="87407" y="92470"/>
                    </a:cubicBezTo>
                    <a:cubicBezTo>
                      <a:pt x="108148" y="7058"/>
                      <a:pt x="108148" y="7058"/>
                      <a:pt x="108148" y="7058"/>
                    </a:cubicBezTo>
                    <a:cubicBezTo>
                      <a:pt x="109135" y="3529"/>
                      <a:pt x="110617" y="0"/>
                      <a:pt x="114074" y="0"/>
                    </a:cubicBezTo>
                    <a:cubicBezTo>
                      <a:pt x="117530" y="0"/>
                      <a:pt x="120000" y="4235"/>
                      <a:pt x="120000" y="8470"/>
                    </a:cubicBezTo>
                    <a:cubicBezTo>
                      <a:pt x="120000" y="9882"/>
                      <a:pt x="119506" y="12000"/>
                      <a:pt x="119012" y="13411"/>
                    </a:cubicBezTo>
                    <a:cubicBezTo>
                      <a:pt x="94320" y="112235"/>
                      <a:pt x="94320" y="112235"/>
                      <a:pt x="94320" y="112235"/>
                    </a:cubicBezTo>
                    <a:cubicBezTo>
                      <a:pt x="92839" y="117176"/>
                      <a:pt x="90370" y="120000"/>
                      <a:pt x="87407" y="120000"/>
                    </a:cubicBezTo>
                    <a:cubicBezTo>
                      <a:pt x="86913" y="120000"/>
                      <a:pt x="86913" y="120000"/>
                      <a:pt x="86913" y="120000"/>
                    </a:cubicBezTo>
                    <a:cubicBezTo>
                      <a:pt x="83950" y="120000"/>
                      <a:pt x="81481" y="117176"/>
                      <a:pt x="80493" y="112235"/>
                    </a:cubicBezTo>
                    <a:cubicBezTo>
                      <a:pt x="60246" y="28235"/>
                      <a:pt x="60246" y="28235"/>
                      <a:pt x="60246" y="28235"/>
                    </a:cubicBezTo>
                    <a:cubicBezTo>
                      <a:pt x="39506" y="112235"/>
                      <a:pt x="39506" y="112235"/>
                      <a:pt x="39506" y="112235"/>
                    </a:cubicBezTo>
                    <a:cubicBezTo>
                      <a:pt x="38518" y="117176"/>
                      <a:pt x="36049" y="120000"/>
                      <a:pt x="32592" y="120000"/>
                    </a:cubicBezTo>
                    <a:cubicBezTo>
                      <a:pt x="32592" y="120000"/>
                      <a:pt x="32592" y="120000"/>
                      <a:pt x="32592" y="120000"/>
                    </a:cubicBezTo>
                    <a:cubicBezTo>
                      <a:pt x="29629" y="120000"/>
                      <a:pt x="27160" y="117176"/>
                      <a:pt x="25679" y="112235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Shape 252"/>
              <p:cNvSpPr/>
              <p:nvPr/>
            </p:nvSpPr>
            <p:spPr>
              <a:xfrm>
                <a:off x="3163888" y="5649912"/>
                <a:ext cx="354013" cy="647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9176"/>
                    </a:moveTo>
                    <a:cubicBezTo>
                      <a:pt x="0" y="4235"/>
                      <a:pt x="6382" y="0"/>
                      <a:pt x="15319" y="0"/>
                    </a:cubicBezTo>
                    <a:cubicBezTo>
                      <a:pt x="24255" y="0"/>
                      <a:pt x="30638" y="3529"/>
                      <a:pt x="30638" y="9176"/>
                    </a:cubicBezTo>
                    <a:cubicBezTo>
                      <a:pt x="30638" y="28941"/>
                      <a:pt x="30638" y="28941"/>
                      <a:pt x="30638" y="28941"/>
                    </a:cubicBezTo>
                    <a:cubicBezTo>
                      <a:pt x="47234" y="9176"/>
                      <a:pt x="81702" y="0"/>
                      <a:pt x="104680" y="0"/>
                    </a:cubicBezTo>
                    <a:cubicBezTo>
                      <a:pt x="113617" y="0"/>
                      <a:pt x="120000" y="4235"/>
                      <a:pt x="120000" y="9176"/>
                    </a:cubicBezTo>
                    <a:cubicBezTo>
                      <a:pt x="120000" y="14117"/>
                      <a:pt x="113617" y="16941"/>
                      <a:pt x="105957" y="17647"/>
                    </a:cubicBezTo>
                    <a:cubicBezTo>
                      <a:pt x="65106" y="20470"/>
                      <a:pt x="30638" y="37411"/>
                      <a:pt x="30638" y="71294"/>
                    </a:cubicBezTo>
                    <a:cubicBezTo>
                      <a:pt x="30638" y="110823"/>
                      <a:pt x="30638" y="110823"/>
                      <a:pt x="30638" y="110823"/>
                    </a:cubicBezTo>
                    <a:cubicBezTo>
                      <a:pt x="30638" y="115764"/>
                      <a:pt x="24255" y="120000"/>
                      <a:pt x="15319" y="120000"/>
                    </a:cubicBezTo>
                    <a:cubicBezTo>
                      <a:pt x="6382" y="120000"/>
                      <a:pt x="0" y="115764"/>
                      <a:pt x="0" y="110823"/>
                    </a:cubicBezTo>
                    <a:lnTo>
                      <a:pt x="0" y="9176"/>
                    </a:lnTo>
                    <a:close/>
                  </a:path>
                </a:pathLst>
              </a:custGeom>
              <a:solidFill>
                <a:srgbClr val="717073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Shape 253"/>
              <p:cNvSpPr/>
              <p:nvPr/>
            </p:nvSpPr>
            <p:spPr>
              <a:xfrm>
                <a:off x="3509962" y="5649912"/>
                <a:ext cx="579438" cy="65563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0519" y="53023"/>
                    </a:moveTo>
                    <a:cubicBezTo>
                      <a:pt x="98961" y="32790"/>
                      <a:pt x="85714" y="14651"/>
                      <a:pt x="60000" y="14651"/>
                    </a:cubicBezTo>
                    <a:cubicBezTo>
                      <a:pt x="38181" y="14651"/>
                      <a:pt x="21818" y="30697"/>
                      <a:pt x="19480" y="53023"/>
                    </a:cubicBezTo>
                    <a:lnTo>
                      <a:pt x="100519" y="53023"/>
                    </a:lnTo>
                    <a:close/>
                    <a:moveTo>
                      <a:pt x="63116" y="120000"/>
                    </a:moveTo>
                    <a:cubicBezTo>
                      <a:pt x="28051" y="120000"/>
                      <a:pt x="0" y="95581"/>
                      <a:pt x="0" y="60000"/>
                    </a:cubicBezTo>
                    <a:cubicBezTo>
                      <a:pt x="0" y="59302"/>
                      <a:pt x="0" y="59302"/>
                      <a:pt x="0" y="59302"/>
                    </a:cubicBezTo>
                    <a:cubicBezTo>
                      <a:pt x="0" y="26511"/>
                      <a:pt x="25714" y="0"/>
                      <a:pt x="60779" y="0"/>
                    </a:cubicBezTo>
                    <a:cubicBezTo>
                      <a:pt x="98181" y="0"/>
                      <a:pt x="120000" y="27906"/>
                      <a:pt x="120000" y="57906"/>
                    </a:cubicBezTo>
                    <a:cubicBezTo>
                      <a:pt x="120000" y="62790"/>
                      <a:pt x="115324" y="66279"/>
                      <a:pt x="110649" y="66279"/>
                    </a:cubicBezTo>
                    <a:cubicBezTo>
                      <a:pt x="19480" y="66279"/>
                      <a:pt x="19480" y="66279"/>
                      <a:pt x="19480" y="66279"/>
                    </a:cubicBezTo>
                    <a:cubicBezTo>
                      <a:pt x="21818" y="90697"/>
                      <a:pt x="41298" y="104651"/>
                      <a:pt x="63896" y="104651"/>
                    </a:cubicBezTo>
                    <a:cubicBezTo>
                      <a:pt x="79480" y="104651"/>
                      <a:pt x="91168" y="99069"/>
                      <a:pt x="100519" y="91395"/>
                    </a:cubicBezTo>
                    <a:cubicBezTo>
                      <a:pt x="102077" y="90697"/>
                      <a:pt x="103636" y="89302"/>
                      <a:pt x="105974" y="89302"/>
                    </a:cubicBezTo>
                    <a:cubicBezTo>
                      <a:pt x="110649" y="89302"/>
                      <a:pt x="113766" y="92790"/>
                      <a:pt x="113766" y="96976"/>
                    </a:cubicBezTo>
                    <a:cubicBezTo>
                      <a:pt x="113766" y="99069"/>
                      <a:pt x="112987" y="101162"/>
                      <a:pt x="110649" y="102558"/>
                    </a:cubicBezTo>
                    <a:cubicBezTo>
                      <a:pt x="98961" y="113023"/>
                      <a:pt x="84935" y="120000"/>
                      <a:pt x="63116" y="120000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Shape 254"/>
              <p:cNvSpPr/>
              <p:nvPr/>
            </p:nvSpPr>
            <p:spPr>
              <a:xfrm>
                <a:off x="2503488" y="5649912"/>
                <a:ext cx="547687" cy="65563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0273" y="74651"/>
                    </a:moveTo>
                    <a:cubicBezTo>
                      <a:pt x="100273" y="63488"/>
                      <a:pt x="100273" y="63488"/>
                      <a:pt x="100273" y="63488"/>
                    </a:cubicBezTo>
                    <a:cubicBezTo>
                      <a:pt x="90410" y="61395"/>
                      <a:pt x="77260" y="58604"/>
                      <a:pt x="60821" y="58604"/>
                    </a:cubicBezTo>
                    <a:cubicBezTo>
                      <a:pt x="35342" y="58604"/>
                      <a:pt x="20547" y="68372"/>
                      <a:pt x="20547" y="82325"/>
                    </a:cubicBezTo>
                    <a:cubicBezTo>
                      <a:pt x="20547" y="83023"/>
                      <a:pt x="20547" y="83023"/>
                      <a:pt x="20547" y="83023"/>
                    </a:cubicBezTo>
                    <a:cubicBezTo>
                      <a:pt x="20547" y="97674"/>
                      <a:pt x="36986" y="106046"/>
                      <a:pt x="55068" y="106046"/>
                    </a:cubicBezTo>
                    <a:cubicBezTo>
                      <a:pt x="79726" y="106046"/>
                      <a:pt x="100273" y="92790"/>
                      <a:pt x="100273" y="74651"/>
                    </a:cubicBezTo>
                    <a:moveTo>
                      <a:pt x="0" y="83720"/>
                    </a:moveTo>
                    <a:cubicBezTo>
                      <a:pt x="0" y="83023"/>
                      <a:pt x="0" y="83023"/>
                      <a:pt x="0" y="83023"/>
                    </a:cubicBezTo>
                    <a:cubicBezTo>
                      <a:pt x="0" y="59302"/>
                      <a:pt x="23835" y="46046"/>
                      <a:pt x="58356" y="46046"/>
                    </a:cubicBezTo>
                    <a:cubicBezTo>
                      <a:pt x="75616" y="46046"/>
                      <a:pt x="87945" y="48139"/>
                      <a:pt x="100273" y="50930"/>
                    </a:cubicBezTo>
                    <a:cubicBezTo>
                      <a:pt x="100273" y="46744"/>
                      <a:pt x="100273" y="46744"/>
                      <a:pt x="100273" y="46744"/>
                    </a:cubicBezTo>
                    <a:cubicBezTo>
                      <a:pt x="100273" y="25813"/>
                      <a:pt x="85479" y="15348"/>
                      <a:pt x="59999" y="15348"/>
                    </a:cubicBezTo>
                    <a:cubicBezTo>
                      <a:pt x="46027" y="15348"/>
                      <a:pt x="37808" y="16744"/>
                      <a:pt x="27945" y="20930"/>
                    </a:cubicBezTo>
                    <a:cubicBezTo>
                      <a:pt x="27123" y="20930"/>
                      <a:pt x="25479" y="21627"/>
                      <a:pt x="24657" y="21627"/>
                    </a:cubicBezTo>
                    <a:cubicBezTo>
                      <a:pt x="19726" y="21627"/>
                      <a:pt x="15616" y="18139"/>
                      <a:pt x="15616" y="13953"/>
                    </a:cubicBezTo>
                    <a:cubicBezTo>
                      <a:pt x="15616" y="10465"/>
                      <a:pt x="17260" y="8372"/>
                      <a:pt x="21369" y="6976"/>
                    </a:cubicBezTo>
                    <a:cubicBezTo>
                      <a:pt x="34520" y="2093"/>
                      <a:pt x="44383" y="0"/>
                      <a:pt x="61643" y="0"/>
                    </a:cubicBezTo>
                    <a:cubicBezTo>
                      <a:pt x="81369" y="0"/>
                      <a:pt x="96164" y="4186"/>
                      <a:pt x="106027" y="13255"/>
                    </a:cubicBezTo>
                    <a:cubicBezTo>
                      <a:pt x="115068" y="20930"/>
                      <a:pt x="119999" y="32093"/>
                      <a:pt x="119999" y="46744"/>
                    </a:cubicBezTo>
                    <a:cubicBezTo>
                      <a:pt x="119999" y="110232"/>
                      <a:pt x="119999" y="110232"/>
                      <a:pt x="119999" y="110232"/>
                    </a:cubicBezTo>
                    <a:cubicBezTo>
                      <a:pt x="119999" y="115116"/>
                      <a:pt x="115890" y="118604"/>
                      <a:pt x="110136" y="118604"/>
                    </a:cubicBezTo>
                    <a:cubicBezTo>
                      <a:pt x="104383" y="118604"/>
                      <a:pt x="100273" y="115116"/>
                      <a:pt x="100273" y="110930"/>
                    </a:cubicBezTo>
                    <a:cubicBezTo>
                      <a:pt x="100273" y="99767"/>
                      <a:pt x="100273" y="99767"/>
                      <a:pt x="100273" y="99767"/>
                    </a:cubicBezTo>
                    <a:cubicBezTo>
                      <a:pt x="91232" y="110232"/>
                      <a:pt x="74794" y="120000"/>
                      <a:pt x="50958" y="120000"/>
                    </a:cubicBezTo>
                    <a:cubicBezTo>
                      <a:pt x="26301" y="120000"/>
                      <a:pt x="0" y="107441"/>
                      <a:pt x="0" y="83720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Shape 255"/>
              <p:cNvSpPr/>
              <p:nvPr/>
            </p:nvSpPr>
            <p:spPr>
              <a:xfrm>
                <a:off x="-84138" y="5622925"/>
                <a:ext cx="1635125" cy="68262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3517" y="12067"/>
                    </a:moveTo>
                    <a:cubicBezTo>
                      <a:pt x="11862" y="4022"/>
                      <a:pt x="8275" y="0"/>
                      <a:pt x="4689" y="4022"/>
                    </a:cubicBezTo>
                    <a:cubicBezTo>
                      <a:pt x="1379" y="8044"/>
                      <a:pt x="0" y="16759"/>
                      <a:pt x="1655" y="24804"/>
                    </a:cubicBezTo>
                    <a:cubicBezTo>
                      <a:pt x="16000" y="101899"/>
                      <a:pt x="16000" y="101899"/>
                      <a:pt x="16000" y="101899"/>
                    </a:cubicBezTo>
                    <a:cubicBezTo>
                      <a:pt x="18482" y="113296"/>
                      <a:pt x="20689" y="120000"/>
                      <a:pt x="25379" y="120000"/>
                    </a:cubicBezTo>
                    <a:cubicBezTo>
                      <a:pt x="30068" y="120000"/>
                      <a:pt x="32275" y="113296"/>
                      <a:pt x="34482" y="101899"/>
                    </a:cubicBezTo>
                    <a:cubicBezTo>
                      <a:pt x="34482" y="101899"/>
                      <a:pt x="47172" y="34860"/>
                      <a:pt x="47172" y="34189"/>
                    </a:cubicBezTo>
                    <a:cubicBezTo>
                      <a:pt x="47448" y="33519"/>
                      <a:pt x="47724" y="30837"/>
                      <a:pt x="49103" y="30837"/>
                    </a:cubicBezTo>
                    <a:cubicBezTo>
                      <a:pt x="50206" y="31508"/>
                      <a:pt x="51034" y="33519"/>
                      <a:pt x="51034" y="36201"/>
                    </a:cubicBezTo>
                    <a:cubicBezTo>
                      <a:pt x="51034" y="101229"/>
                      <a:pt x="51034" y="101229"/>
                      <a:pt x="51034" y="101229"/>
                    </a:cubicBezTo>
                    <a:cubicBezTo>
                      <a:pt x="51034" y="111284"/>
                      <a:pt x="53241" y="120000"/>
                      <a:pt x="57655" y="120000"/>
                    </a:cubicBezTo>
                    <a:cubicBezTo>
                      <a:pt x="62068" y="120000"/>
                      <a:pt x="64551" y="111284"/>
                      <a:pt x="64551" y="101229"/>
                    </a:cubicBezTo>
                    <a:cubicBezTo>
                      <a:pt x="64551" y="48268"/>
                      <a:pt x="64551" y="48268"/>
                      <a:pt x="64551" y="48268"/>
                    </a:cubicBezTo>
                    <a:cubicBezTo>
                      <a:pt x="64551" y="37541"/>
                      <a:pt x="67586" y="30837"/>
                      <a:pt x="71724" y="30837"/>
                    </a:cubicBezTo>
                    <a:cubicBezTo>
                      <a:pt x="75862" y="30837"/>
                      <a:pt x="78620" y="38212"/>
                      <a:pt x="78620" y="48268"/>
                    </a:cubicBezTo>
                    <a:cubicBezTo>
                      <a:pt x="78620" y="101229"/>
                      <a:pt x="78620" y="101229"/>
                      <a:pt x="78620" y="101229"/>
                    </a:cubicBezTo>
                    <a:cubicBezTo>
                      <a:pt x="78620" y="111284"/>
                      <a:pt x="81103" y="120000"/>
                      <a:pt x="85517" y="120000"/>
                    </a:cubicBezTo>
                    <a:cubicBezTo>
                      <a:pt x="89931" y="120000"/>
                      <a:pt x="92137" y="111284"/>
                      <a:pt x="92137" y="101229"/>
                    </a:cubicBezTo>
                    <a:cubicBezTo>
                      <a:pt x="92137" y="48268"/>
                      <a:pt x="92137" y="48268"/>
                      <a:pt x="92137" y="48268"/>
                    </a:cubicBezTo>
                    <a:cubicBezTo>
                      <a:pt x="92137" y="37541"/>
                      <a:pt x="95172" y="30837"/>
                      <a:pt x="99310" y="30837"/>
                    </a:cubicBezTo>
                    <a:cubicBezTo>
                      <a:pt x="103448" y="30837"/>
                      <a:pt x="106206" y="38212"/>
                      <a:pt x="106206" y="48268"/>
                    </a:cubicBezTo>
                    <a:cubicBezTo>
                      <a:pt x="106206" y="101229"/>
                      <a:pt x="106206" y="101229"/>
                      <a:pt x="106206" y="101229"/>
                    </a:cubicBezTo>
                    <a:cubicBezTo>
                      <a:pt x="106206" y="111284"/>
                      <a:pt x="108689" y="120000"/>
                      <a:pt x="113103" y="120000"/>
                    </a:cubicBezTo>
                    <a:cubicBezTo>
                      <a:pt x="117517" y="120000"/>
                      <a:pt x="120000" y="111284"/>
                      <a:pt x="120000" y="101229"/>
                    </a:cubicBezTo>
                    <a:cubicBezTo>
                      <a:pt x="120000" y="40893"/>
                      <a:pt x="120000" y="40893"/>
                      <a:pt x="120000" y="40893"/>
                    </a:cubicBezTo>
                    <a:cubicBezTo>
                      <a:pt x="120000" y="18100"/>
                      <a:pt x="112551" y="2681"/>
                      <a:pt x="103448" y="2681"/>
                    </a:cubicBezTo>
                    <a:cubicBezTo>
                      <a:pt x="94620" y="2681"/>
                      <a:pt x="89103" y="17430"/>
                      <a:pt x="89103" y="17430"/>
                    </a:cubicBezTo>
                    <a:cubicBezTo>
                      <a:pt x="86068" y="8044"/>
                      <a:pt x="81931" y="2681"/>
                      <a:pt x="75034" y="2681"/>
                    </a:cubicBezTo>
                    <a:cubicBezTo>
                      <a:pt x="67862" y="2681"/>
                      <a:pt x="61517" y="17430"/>
                      <a:pt x="61517" y="17430"/>
                    </a:cubicBezTo>
                    <a:cubicBezTo>
                      <a:pt x="58482" y="8044"/>
                      <a:pt x="53517" y="2681"/>
                      <a:pt x="49103" y="2681"/>
                    </a:cubicBezTo>
                    <a:cubicBezTo>
                      <a:pt x="42758" y="2681"/>
                      <a:pt x="37517" y="9385"/>
                      <a:pt x="34482" y="26815"/>
                    </a:cubicBezTo>
                    <a:cubicBezTo>
                      <a:pt x="25379" y="79776"/>
                      <a:pt x="25379" y="79776"/>
                      <a:pt x="25379" y="79776"/>
                    </a:cubicBezTo>
                    <a:lnTo>
                      <a:pt x="13517" y="12067"/>
                    </a:lnTo>
                    <a:close/>
                  </a:path>
                </a:pathLst>
              </a:custGeom>
              <a:solidFill>
                <a:srgbClr val="717073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Shape 256"/>
              <p:cNvSpPr/>
              <p:nvPr/>
            </p:nvSpPr>
            <p:spPr>
              <a:xfrm>
                <a:off x="4097337" y="5649912"/>
                <a:ext cx="149225" cy="15716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1000" y="58536"/>
                    </a:moveTo>
                    <a:cubicBezTo>
                      <a:pt x="111000" y="58536"/>
                      <a:pt x="111000" y="58536"/>
                      <a:pt x="111000" y="58536"/>
                    </a:cubicBezTo>
                    <a:cubicBezTo>
                      <a:pt x="111000" y="32195"/>
                      <a:pt x="87000" y="11707"/>
                      <a:pt x="60000" y="11707"/>
                    </a:cubicBezTo>
                    <a:cubicBezTo>
                      <a:pt x="33000" y="11707"/>
                      <a:pt x="9000" y="32195"/>
                      <a:pt x="9000" y="58536"/>
                    </a:cubicBezTo>
                    <a:cubicBezTo>
                      <a:pt x="9000" y="61463"/>
                      <a:pt x="9000" y="61463"/>
                      <a:pt x="9000" y="61463"/>
                    </a:cubicBezTo>
                    <a:cubicBezTo>
                      <a:pt x="9000" y="87804"/>
                      <a:pt x="33000" y="108292"/>
                      <a:pt x="60000" y="108292"/>
                    </a:cubicBezTo>
                    <a:cubicBezTo>
                      <a:pt x="87000" y="108292"/>
                      <a:pt x="111000" y="87804"/>
                      <a:pt x="111000" y="58536"/>
                    </a:cubicBezTo>
                    <a:moveTo>
                      <a:pt x="0" y="61463"/>
                    </a:moveTo>
                    <a:cubicBezTo>
                      <a:pt x="0" y="58536"/>
                      <a:pt x="0" y="58536"/>
                      <a:pt x="0" y="58536"/>
                    </a:cubicBezTo>
                    <a:cubicBezTo>
                      <a:pt x="0" y="26341"/>
                      <a:pt x="27000" y="0"/>
                      <a:pt x="60000" y="0"/>
                    </a:cubicBezTo>
                    <a:cubicBezTo>
                      <a:pt x="96000" y="0"/>
                      <a:pt x="120000" y="26341"/>
                      <a:pt x="120000" y="58536"/>
                    </a:cubicBezTo>
                    <a:cubicBezTo>
                      <a:pt x="120000" y="58536"/>
                      <a:pt x="120000" y="58536"/>
                      <a:pt x="120000" y="58536"/>
                    </a:cubicBezTo>
                    <a:cubicBezTo>
                      <a:pt x="120000" y="93658"/>
                      <a:pt x="93000" y="120000"/>
                      <a:pt x="60000" y="120000"/>
                    </a:cubicBezTo>
                    <a:cubicBezTo>
                      <a:pt x="24000" y="120000"/>
                      <a:pt x="0" y="93658"/>
                      <a:pt x="0" y="61463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Shape 257"/>
              <p:cNvSpPr/>
              <p:nvPr/>
            </p:nvSpPr>
            <p:spPr>
              <a:xfrm>
                <a:off x="4141787" y="5688012"/>
                <a:ext cx="63500" cy="761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3529" y="60000"/>
                    </a:moveTo>
                    <a:cubicBezTo>
                      <a:pt x="77647" y="60000"/>
                      <a:pt x="84705" y="54000"/>
                      <a:pt x="84705" y="42000"/>
                    </a:cubicBezTo>
                    <a:cubicBezTo>
                      <a:pt x="84705" y="42000"/>
                      <a:pt x="84705" y="42000"/>
                      <a:pt x="84705" y="42000"/>
                    </a:cubicBezTo>
                    <a:cubicBezTo>
                      <a:pt x="84705" y="30000"/>
                      <a:pt x="77647" y="24000"/>
                      <a:pt x="63529" y="24000"/>
                    </a:cubicBezTo>
                    <a:cubicBezTo>
                      <a:pt x="35294" y="24000"/>
                      <a:pt x="35294" y="24000"/>
                      <a:pt x="35294" y="24000"/>
                    </a:cubicBezTo>
                    <a:cubicBezTo>
                      <a:pt x="35294" y="60000"/>
                      <a:pt x="35294" y="60000"/>
                      <a:pt x="35294" y="60000"/>
                    </a:cubicBezTo>
                    <a:lnTo>
                      <a:pt x="63529" y="60000"/>
                    </a:lnTo>
                    <a:close/>
                    <a:moveTo>
                      <a:pt x="0" y="12000"/>
                    </a:moveTo>
                    <a:cubicBezTo>
                      <a:pt x="0" y="6000"/>
                      <a:pt x="7058" y="0"/>
                      <a:pt x="14117" y="0"/>
                    </a:cubicBezTo>
                    <a:cubicBezTo>
                      <a:pt x="63529" y="0"/>
                      <a:pt x="63529" y="0"/>
                      <a:pt x="63529" y="0"/>
                    </a:cubicBezTo>
                    <a:cubicBezTo>
                      <a:pt x="84705" y="0"/>
                      <a:pt x="98823" y="6000"/>
                      <a:pt x="105882" y="12000"/>
                    </a:cubicBezTo>
                    <a:cubicBezTo>
                      <a:pt x="112941" y="18000"/>
                      <a:pt x="120000" y="30000"/>
                      <a:pt x="120000" y="42000"/>
                    </a:cubicBezTo>
                    <a:cubicBezTo>
                      <a:pt x="120000" y="42000"/>
                      <a:pt x="120000" y="42000"/>
                      <a:pt x="120000" y="42000"/>
                    </a:cubicBezTo>
                    <a:cubicBezTo>
                      <a:pt x="120000" y="60000"/>
                      <a:pt x="105882" y="72000"/>
                      <a:pt x="91764" y="78000"/>
                    </a:cubicBezTo>
                    <a:cubicBezTo>
                      <a:pt x="112941" y="102000"/>
                      <a:pt x="112941" y="102000"/>
                      <a:pt x="112941" y="102000"/>
                    </a:cubicBezTo>
                    <a:cubicBezTo>
                      <a:pt x="112941" y="102000"/>
                      <a:pt x="112941" y="108000"/>
                      <a:pt x="112941" y="108000"/>
                    </a:cubicBezTo>
                    <a:cubicBezTo>
                      <a:pt x="112941" y="114000"/>
                      <a:pt x="105882" y="120000"/>
                      <a:pt x="98823" y="120000"/>
                    </a:cubicBezTo>
                    <a:cubicBezTo>
                      <a:pt x="91764" y="120000"/>
                      <a:pt x="91764" y="120000"/>
                      <a:pt x="84705" y="114000"/>
                    </a:cubicBezTo>
                    <a:cubicBezTo>
                      <a:pt x="56470" y="84000"/>
                      <a:pt x="56470" y="84000"/>
                      <a:pt x="56470" y="84000"/>
                    </a:cubicBezTo>
                    <a:cubicBezTo>
                      <a:pt x="35294" y="84000"/>
                      <a:pt x="35294" y="84000"/>
                      <a:pt x="35294" y="84000"/>
                    </a:cubicBezTo>
                    <a:cubicBezTo>
                      <a:pt x="35294" y="108000"/>
                      <a:pt x="35294" y="108000"/>
                      <a:pt x="35294" y="108000"/>
                    </a:cubicBezTo>
                    <a:cubicBezTo>
                      <a:pt x="35294" y="114000"/>
                      <a:pt x="28235" y="120000"/>
                      <a:pt x="14117" y="120000"/>
                    </a:cubicBezTo>
                    <a:cubicBezTo>
                      <a:pt x="7058" y="120000"/>
                      <a:pt x="0" y="114000"/>
                      <a:pt x="0" y="108000"/>
                    </a:cubicBezTo>
                    <a:lnTo>
                      <a:pt x="0" y="12000"/>
                    </a:lnTo>
                    <a:close/>
                  </a:path>
                </a:pathLst>
              </a:custGeom>
              <a:solidFill>
                <a:srgbClr val="717073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457200" y="1257300"/>
            <a:ext cx="45720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3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457200" y="2457450"/>
            <a:ext cx="4572000" cy="45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80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Calibri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Calibri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Quote">
    <p:bg>
      <p:bgPr>
        <a:solidFill>
          <a:srgbClr val="DCDCDD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Shape 262"/>
          <p:cNvGrpSpPr/>
          <p:nvPr/>
        </p:nvGrpSpPr>
        <p:grpSpPr>
          <a:xfrm>
            <a:off x="0" y="2141300"/>
            <a:ext cx="4753484" cy="3002199"/>
            <a:chOff x="0" y="2855066"/>
            <a:chExt cx="4753484" cy="4002933"/>
          </a:xfrm>
        </p:grpSpPr>
        <p:pic>
          <p:nvPicPr>
            <p:cNvPr id="263" name="Shape 26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2855066"/>
              <a:ext cx="4753484" cy="400293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4" name="Shape 264"/>
            <p:cNvGrpSpPr/>
            <p:nvPr/>
          </p:nvGrpSpPr>
          <p:grpSpPr>
            <a:xfrm>
              <a:off x="448523" y="6446044"/>
              <a:ext cx="1099792" cy="173354"/>
              <a:chOff x="-84138" y="5622925"/>
              <a:chExt cx="4330700" cy="682625"/>
            </a:xfrm>
          </p:grpSpPr>
          <p:sp>
            <p:nvSpPr>
              <p:cNvPr id="265" name="Shape 265"/>
              <p:cNvSpPr/>
              <p:nvPr/>
            </p:nvSpPr>
            <p:spPr>
              <a:xfrm>
                <a:off x="1589087" y="5649912"/>
                <a:ext cx="914400" cy="647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5679" y="112235"/>
                    </a:moveTo>
                    <a:cubicBezTo>
                      <a:pt x="987" y="13411"/>
                      <a:pt x="987" y="13411"/>
                      <a:pt x="987" y="13411"/>
                    </a:cubicBezTo>
                    <a:cubicBezTo>
                      <a:pt x="493" y="12000"/>
                      <a:pt x="0" y="9882"/>
                      <a:pt x="0" y="8470"/>
                    </a:cubicBezTo>
                    <a:cubicBezTo>
                      <a:pt x="0" y="4235"/>
                      <a:pt x="2469" y="0"/>
                      <a:pt x="6419" y="0"/>
                    </a:cubicBezTo>
                    <a:cubicBezTo>
                      <a:pt x="9382" y="0"/>
                      <a:pt x="11358" y="2823"/>
                      <a:pt x="12345" y="7764"/>
                    </a:cubicBezTo>
                    <a:cubicBezTo>
                      <a:pt x="33086" y="92470"/>
                      <a:pt x="33086" y="92470"/>
                      <a:pt x="33086" y="92470"/>
                    </a:cubicBezTo>
                    <a:cubicBezTo>
                      <a:pt x="53827" y="7058"/>
                      <a:pt x="53827" y="7058"/>
                      <a:pt x="53827" y="7058"/>
                    </a:cubicBezTo>
                    <a:cubicBezTo>
                      <a:pt x="54814" y="2823"/>
                      <a:pt x="56296" y="0"/>
                      <a:pt x="59753" y="0"/>
                    </a:cubicBezTo>
                    <a:cubicBezTo>
                      <a:pt x="60246" y="0"/>
                      <a:pt x="60246" y="0"/>
                      <a:pt x="60246" y="0"/>
                    </a:cubicBezTo>
                    <a:cubicBezTo>
                      <a:pt x="63703" y="0"/>
                      <a:pt x="65679" y="2823"/>
                      <a:pt x="66666" y="7058"/>
                    </a:cubicBezTo>
                    <a:cubicBezTo>
                      <a:pt x="87407" y="92470"/>
                      <a:pt x="87407" y="92470"/>
                      <a:pt x="87407" y="92470"/>
                    </a:cubicBezTo>
                    <a:cubicBezTo>
                      <a:pt x="108148" y="7058"/>
                      <a:pt x="108148" y="7058"/>
                      <a:pt x="108148" y="7058"/>
                    </a:cubicBezTo>
                    <a:cubicBezTo>
                      <a:pt x="109135" y="3529"/>
                      <a:pt x="110617" y="0"/>
                      <a:pt x="114074" y="0"/>
                    </a:cubicBezTo>
                    <a:cubicBezTo>
                      <a:pt x="117530" y="0"/>
                      <a:pt x="120000" y="4235"/>
                      <a:pt x="120000" y="8470"/>
                    </a:cubicBezTo>
                    <a:cubicBezTo>
                      <a:pt x="120000" y="9882"/>
                      <a:pt x="119506" y="12000"/>
                      <a:pt x="119012" y="13411"/>
                    </a:cubicBezTo>
                    <a:cubicBezTo>
                      <a:pt x="94320" y="112235"/>
                      <a:pt x="94320" y="112235"/>
                      <a:pt x="94320" y="112235"/>
                    </a:cubicBezTo>
                    <a:cubicBezTo>
                      <a:pt x="92839" y="117176"/>
                      <a:pt x="90370" y="120000"/>
                      <a:pt x="87407" y="120000"/>
                    </a:cubicBezTo>
                    <a:cubicBezTo>
                      <a:pt x="86913" y="120000"/>
                      <a:pt x="86913" y="120000"/>
                      <a:pt x="86913" y="120000"/>
                    </a:cubicBezTo>
                    <a:cubicBezTo>
                      <a:pt x="83950" y="120000"/>
                      <a:pt x="81481" y="117176"/>
                      <a:pt x="80493" y="112235"/>
                    </a:cubicBezTo>
                    <a:cubicBezTo>
                      <a:pt x="60246" y="28235"/>
                      <a:pt x="60246" y="28235"/>
                      <a:pt x="60246" y="28235"/>
                    </a:cubicBezTo>
                    <a:cubicBezTo>
                      <a:pt x="39506" y="112235"/>
                      <a:pt x="39506" y="112235"/>
                      <a:pt x="39506" y="112235"/>
                    </a:cubicBezTo>
                    <a:cubicBezTo>
                      <a:pt x="38518" y="117176"/>
                      <a:pt x="36049" y="120000"/>
                      <a:pt x="32592" y="120000"/>
                    </a:cubicBezTo>
                    <a:cubicBezTo>
                      <a:pt x="32592" y="120000"/>
                      <a:pt x="32592" y="120000"/>
                      <a:pt x="32592" y="120000"/>
                    </a:cubicBezTo>
                    <a:cubicBezTo>
                      <a:pt x="29629" y="120000"/>
                      <a:pt x="27160" y="117176"/>
                      <a:pt x="25679" y="11223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Shape 266"/>
              <p:cNvSpPr/>
              <p:nvPr/>
            </p:nvSpPr>
            <p:spPr>
              <a:xfrm>
                <a:off x="3163888" y="5649912"/>
                <a:ext cx="354013" cy="647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9176"/>
                    </a:moveTo>
                    <a:cubicBezTo>
                      <a:pt x="0" y="4235"/>
                      <a:pt x="6382" y="0"/>
                      <a:pt x="15319" y="0"/>
                    </a:cubicBezTo>
                    <a:cubicBezTo>
                      <a:pt x="24255" y="0"/>
                      <a:pt x="30638" y="3529"/>
                      <a:pt x="30638" y="9176"/>
                    </a:cubicBezTo>
                    <a:cubicBezTo>
                      <a:pt x="30638" y="28941"/>
                      <a:pt x="30638" y="28941"/>
                      <a:pt x="30638" y="28941"/>
                    </a:cubicBezTo>
                    <a:cubicBezTo>
                      <a:pt x="47234" y="9176"/>
                      <a:pt x="81702" y="0"/>
                      <a:pt x="104680" y="0"/>
                    </a:cubicBezTo>
                    <a:cubicBezTo>
                      <a:pt x="113617" y="0"/>
                      <a:pt x="120000" y="4235"/>
                      <a:pt x="120000" y="9176"/>
                    </a:cubicBezTo>
                    <a:cubicBezTo>
                      <a:pt x="120000" y="14117"/>
                      <a:pt x="113617" y="16941"/>
                      <a:pt x="105957" y="17647"/>
                    </a:cubicBezTo>
                    <a:cubicBezTo>
                      <a:pt x="65106" y="20470"/>
                      <a:pt x="30638" y="37411"/>
                      <a:pt x="30638" y="71294"/>
                    </a:cubicBezTo>
                    <a:cubicBezTo>
                      <a:pt x="30638" y="110823"/>
                      <a:pt x="30638" y="110823"/>
                      <a:pt x="30638" y="110823"/>
                    </a:cubicBezTo>
                    <a:cubicBezTo>
                      <a:pt x="30638" y="115764"/>
                      <a:pt x="24255" y="120000"/>
                      <a:pt x="15319" y="120000"/>
                    </a:cubicBezTo>
                    <a:cubicBezTo>
                      <a:pt x="6382" y="120000"/>
                      <a:pt x="0" y="115764"/>
                      <a:pt x="0" y="110823"/>
                    </a:cubicBezTo>
                    <a:lnTo>
                      <a:pt x="0" y="917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Shape 267"/>
              <p:cNvSpPr/>
              <p:nvPr/>
            </p:nvSpPr>
            <p:spPr>
              <a:xfrm>
                <a:off x="3509962" y="5649912"/>
                <a:ext cx="579438" cy="65563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0519" y="53023"/>
                    </a:moveTo>
                    <a:cubicBezTo>
                      <a:pt x="98961" y="32790"/>
                      <a:pt x="85714" y="14651"/>
                      <a:pt x="60000" y="14651"/>
                    </a:cubicBezTo>
                    <a:cubicBezTo>
                      <a:pt x="38181" y="14651"/>
                      <a:pt x="21818" y="30697"/>
                      <a:pt x="19480" y="53023"/>
                    </a:cubicBezTo>
                    <a:lnTo>
                      <a:pt x="100519" y="53023"/>
                    </a:lnTo>
                    <a:close/>
                    <a:moveTo>
                      <a:pt x="63116" y="120000"/>
                    </a:moveTo>
                    <a:cubicBezTo>
                      <a:pt x="28051" y="120000"/>
                      <a:pt x="0" y="95581"/>
                      <a:pt x="0" y="60000"/>
                    </a:cubicBezTo>
                    <a:cubicBezTo>
                      <a:pt x="0" y="59302"/>
                      <a:pt x="0" y="59302"/>
                      <a:pt x="0" y="59302"/>
                    </a:cubicBezTo>
                    <a:cubicBezTo>
                      <a:pt x="0" y="26511"/>
                      <a:pt x="25714" y="0"/>
                      <a:pt x="60779" y="0"/>
                    </a:cubicBezTo>
                    <a:cubicBezTo>
                      <a:pt x="98181" y="0"/>
                      <a:pt x="120000" y="27906"/>
                      <a:pt x="120000" y="57906"/>
                    </a:cubicBezTo>
                    <a:cubicBezTo>
                      <a:pt x="120000" y="62790"/>
                      <a:pt x="115324" y="66279"/>
                      <a:pt x="110649" y="66279"/>
                    </a:cubicBezTo>
                    <a:cubicBezTo>
                      <a:pt x="19480" y="66279"/>
                      <a:pt x="19480" y="66279"/>
                      <a:pt x="19480" y="66279"/>
                    </a:cubicBezTo>
                    <a:cubicBezTo>
                      <a:pt x="21818" y="90697"/>
                      <a:pt x="41298" y="104651"/>
                      <a:pt x="63896" y="104651"/>
                    </a:cubicBezTo>
                    <a:cubicBezTo>
                      <a:pt x="79480" y="104651"/>
                      <a:pt x="91168" y="99069"/>
                      <a:pt x="100519" y="91395"/>
                    </a:cubicBezTo>
                    <a:cubicBezTo>
                      <a:pt x="102077" y="90697"/>
                      <a:pt x="103636" y="89302"/>
                      <a:pt x="105974" y="89302"/>
                    </a:cubicBezTo>
                    <a:cubicBezTo>
                      <a:pt x="110649" y="89302"/>
                      <a:pt x="113766" y="92790"/>
                      <a:pt x="113766" y="96976"/>
                    </a:cubicBezTo>
                    <a:cubicBezTo>
                      <a:pt x="113766" y="99069"/>
                      <a:pt x="112987" y="101162"/>
                      <a:pt x="110649" y="102558"/>
                    </a:cubicBezTo>
                    <a:cubicBezTo>
                      <a:pt x="98961" y="113023"/>
                      <a:pt x="84935" y="120000"/>
                      <a:pt x="63116" y="12000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Shape 268"/>
              <p:cNvSpPr/>
              <p:nvPr/>
            </p:nvSpPr>
            <p:spPr>
              <a:xfrm>
                <a:off x="2503488" y="5649912"/>
                <a:ext cx="547687" cy="65563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0273" y="74651"/>
                    </a:moveTo>
                    <a:cubicBezTo>
                      <a:pt x="100273" y="63488"/>
                      <a:pt x="100273" y="63488"/>
                      <a:pt x="100273" y="63488"/>
                    </a:cubicBezTo>
                    <a:cubicBezTo>
                      <a:pt x="90410" y="61395"/>
                      <a:pt x="77260" y="58604"/>
                      <a:pt x="60821" y="58604"/>
                    </a:cubicBezTo>
                    <a:cubicBezTo>
                      <a:pt x="35342" y="58604"/>
                      <a:pt x="20547" y="68372"/>
                      <a:pt x="20547" y="82325"/>
                    </a:cubicBezTo>
                    <a:cubicBezTo>
                      <a:pt x="20547" y="83023"/>
                      <a:pt x="20547" y="83023"/>
                      <a:pt x="20547" y="83023"/>
                    </a:cubicBezTo>
                    <a:cubicBezTo>
                      <a:pt x="20547" y="97674"/>
                      <a:pt x="36986" y="106046"/>
                      <a:pt x="55068" y="106046"/>
                    </a:cubicBezTo>
                    <a:cubicBezTo>
                      <a:pt x="79726" y="106046"/>
                      <a:pt x="100273" y="92790"/>
                      <a:pt x="100273" y="74651"/>
                    </a:cubicBezTo>
                    <a:moveTo>
                      <a:pt x="0" y="83720"/>
                    </a:moveTo>
                    <a:cubicBezTo>
                      <a:pt x="0" y="83023"/>
                      <a:pt x="0" y="83023"/>
                      <a:pt x="0" y="83023"/>
                    </a:cubicBezTo>
                    <a:cubicBezTo>
                      <a:pt x="0" y="59302"/>
                      <a:pt x="23835" y="46046"/>
                      <a:pt x="58356" y="46046"/>
                    </a:cubicBezTo>
                    <a:cubicBezTo>
                      <a:pt x="75616" y="46046"/>
                      <a:pt x="87945" y="48139"/>
                      <a:pt x="100273" y="50930"/>
                    </a:cubicBezTo>
                    <a:cubicBezTo>
                      <a:pt x="100273" y="46744"/>
                      <a:pt x="100273" y="46744"/>
                      <a:pt x="100273" y="46744"/>
                    </a:cubicBezTo>
                    <a:cubicBezTo>
                      <a:pt x="100273" y="25813"/>
                      <a:pt x="85479" y="15348"/>
                      <a:pt x="59999" y="15348"/>
                    </a:cubicBezTo>
                    <a:cubicBezTo>
                      <a:pt x="46027" y="15348"/>
                      <a:pt x="37808" y="16744"/>
                      <a:pt x="27945" y="20930"/>
                    </a:cubicBezTo>
                    <a:cubicBezTo>
                      <a:pt x="27123" y="20930"/>
                      <a:pt x="25479" y="21627"/>
                      <a:pt x="24657" y="21627"/>
                    </a:cubicBezTo>
                    <a:cubicBezTo>
                      <a:pt x="19726" y="21627"/>
                      <a:pt x="15616" y="18139"/>
                      <a:pt x="15616" y="13953"/>
                    </a:cubicBezTo>
                    <a:cubicBezTo>
                      <a:pt x="15616" y="10465"/>
                      <a:pt x="17260" y="8372"/>
                      <a:pt x="21369" y="6976"/>
                    </a:cubicBezTo>
                    <a:cubicBezTo>
                      <a:pt x="34520" y="2093"/>
                      <a:pt x="44383" y="0"/>
                      <a:pt x="61643" y="0"/>
                    </a:cubicBezTo>
                    <a:cubicBezTo>
                      <a:pt x="81369" y="0"/>
                      <a:pt x="96164" y="4186"/>
                      <a:pt x="106027" y="13255"/>
                    </a:cubicBezTo>
                    <a:cubicBezTo>
                      <a:pt x="115068" y="20930"/>
                      <a:pt x="119999" y="32093"/>
                      <a:pt x="119999" y="46744"/>
                    </a:cubicBezTo>
                    <a:cubicBezTo>
                      <a:pt x="119999" y="110232"/>
                      <a:pt x="119999" y="110232"/>
                      <a:pt x="119999" y="110232"/>
                    </a:cubicBezTo>
                    <a:cubicBezTo>
                      <a:pt x="119999" y="115116"/>
                      <a:pt x="115890" y="118604"/>
                      <a:pt x="110136" y="118604"/>
                    </a:cubicBezTo>
                    <a:cubicBezTo>
                      <a:pt x="104383" y="118604"/>
                      <a:pt x="100273" y="115116"/>
                      <a:pt x="100273" y="110930"/>
                    </a:cubicBezTo>
                    <a:cubicBezTo>
                      <a:pt x="100273" y="99767"/>
                      <a:pt x="100273" y="99767"/>
                      <a:pt x="100273" y="99767"/>
                    </a:cubicBezTo>
                    <a:cubicBezTo>
                      <a:pt x="91232" y="110232"/>
                      <a:pt x="74794" y="120000"/>
                      <a:pt x="50958" y="120000"/>
                    </a:cubicBezTo>
                    <a:cubicBezTo>
                      <a:pt x="26301" y="120000"/>
                      <a:pt x="0" y="107441"/>
                      <a:pt x="0" y="8372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Shape 269"/>
              <p:cNvSpPr/>
              <p:nvPr/>
            </p:nvSpPr>
            <p:spPr>
              <a:xfrm>
                <a:off x="-84138" y="5622925"/>
                <a:ext cx="1635125" cy="68262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3517" y="12067"/>
                    </a:moveTo>
                    <a:cubicBezTo>
                      <a:pt x="11862" y="4022"/>
                      <a:pt x="8275" y="0"/>
                      <a:pt x="4689" y="4022"/>
                    </a:cubicBezTo>
                    <a:cubicBezTo>
                      <a:pt x="1379" y="8044"/>
                      <a:pt x="0" y="16759"/>
                      <a:pt x="1655" y="24804"/>
                    </a:cubicBezTo>
                    <a:cubicBezTo>
                      <a:pt x="16000" y="101899"/>
                      <a:pt x="16000" y="101899"/>
                      <a:pt x="16000" y="101899"/>
                    </a:cubicBezTo>
                    <a:cubicBezTo>
                      <a:pt x="18482" y="113296"/>
                      <a:pt x="20689" y="120000"/>
                      <a:pt x="25379" y="120000"/>
                    </a:cubicBezTo>
                    <a:cubicBezTo>
                      <a:pt x="30068" y="120000"/>
                      <a:pt x="32275" y="113296"/>
                      <a:pt x="34482" y="101899"/>
                    </a:cubicBezTo>
                    <a:cubicBezTo>
                      <a:pt x="34482" y="101899"/>
                      <a:pt x="47172" y="34860"/>
                      <a:pt x="47172" y="34189"/>
                    </a:cubicBezTo>
                    <a:cubicBezTo>
                      <a:pt x="47448" y="33519"/>
                      <a:pt x="47724" y="30837"/>
                      <a:pt x="49103" y="30837"/>
                    </a:cubicBezTo>
                    <a:cubicBezTo>
                      <a:pt x="50206" y="31508"/>
                      <a:pt x="51034" y="33519"/>
                      <a:pt x="51034" y="36201"/>
                    </a:cubicBezTo>
                    <a:cubicBezTo>
                      <a:pt x="51034" y="101229"/>
                      <a:pt x="51034" y="101229"/>
                      <a:pt x="51034" y="101229"/>
                    </a:cubicBezTo>
                    <a:cubicBezTo>
                      <a:pt x="51034" y="111284"/>
                      <a:pt x="53241" y="120000"/>
                      <a:pt x="57655" y="120000"/>
                    </a:cubicBezTo>
                    <a:cubicBezTo>
                      <a:pt x="62068" y="120000"/>
                      <a:pt x="64551" y="111284"/>
                      <a:pt x="64551" y="101229"/>
                    </a:cubicBezTo>
                    <a:cubicBezTo>
                      <a:pt x="64551" y="48268"/>
                      <a:pt x="64551" y="48268"/>
                      <a:pt x="64551" y="48268"/>
                    </a:cubicBezTo>
                    <a:cubicBezTo>
                      <a:pt x="64551" y="37541"/>
                      <a:pt x="67586" y="30837"/>
                      <a:pt x="71724" y="30837"/>
                    </a:cubicBezTo>
                    <a:cubicBezTo>
                      <a:pt x="75862" y="30837"/>
                      <a:pt x="78620" y="38212"/>
                      <a:pt x="78620" y="48268"/>
                    </a:cubicBezTo>
                    <a:cubicBezTo>
                      <a:pt x="78620" y="101229"/>
                      <a:pt x="78620" y="101229"/>
                      <a:pt x="78620" y="101229"/>
                    </a:cubicBezTo>
                    <a:cubicBezTo>
                      <a:pt x="78620" y="111284"/>
                      <a:pt x="81103" y="120000"/>
                      <a:pt x="85517" y="120000"/>
                    </a:cubicBezTo>
                    <a:cubicBezTo>
                      <a:pt x="89931" y="120000"/>
                      <a:pt x="92137" y="111284"/>
                      <a:pt x="92137" y="101229"/>
                    </a:cubicBezTo>
                    <a:cubicBezTo>
                      <a:pt x="92137" y="48268"/>
                      <a:pt x="92137" y="48268"/>
                      <a:pt x="92137" y="48268"/>
                    </a:cubicBezTo>
                    <a:cubicBezTo>
                      <a:pt x="92137" y="37541"/>
                      <a:pt x="95172" y="30837"/>
                      <a:pt x="99310" y="30837"/>
                    </a:cubicBezTo>
                    <a:cubicBezTo>
                      <a:pt x="103448" y="30837"/>
                      <a:pt x="106206" y="38212"/>
                      <a:pt x="106206" y="48268"/>
                    </a:cubicBezTo>
                    <a:cubicBezTo>
                      <a:pt x="106206" y="101229"/>
                      <a:pt x="106206" y="101229"/>
                      <a:pt x="106206" y="101229"/>
                    </a:cubicBezTo>
                    <a:cubicBezTo>
                      <a:pt x="106206" y="111284"/>
                      <a:pt x="108689" y="120000"/>
                      <a:pt x="113103" y="120000"/>
                    </a:cubicBezTo>
                    <a:cubicBezTo>
                      <a:pt x="117517" y="120000"/>
                      <a:pt x="120000" y="111284"/>
                      <a:pt x="120000" y="101229"/>
                    </a:cubicBezTo>
                    <a:cubicBezTo>
                      <a:pt x="120000" y="40893"/>
                      <a:pt x="120000" y="40893"/>
                      <a:pt x="120000" y="40893"/>
                    </a:cubicBezTo>
                    <a:cubicBezTo>
                      <a:pt x="120000" y="18100"/>
                      <a:pt x="112551" y="2681"/>
                      <a:pt x="103448" y="2681"/>
                    </a:cubicBezTo>
                    <a:cubicBezTo>
                      <a:pt x="94620" y="2681"/>
                      <a:pt x="89103" y="17430"/>
                      <a:pt x="89103" y="17430"/>
                    </a:cubicBezTo>
                    <a:cubicBezTo>
                      <a:pt x="86068" y="8044"/>
                      <a:pt x="81931" y="2681"/>
                      <a:pt x="75034" y="2681"/>
                    </a:cubicBezTo>
                    <a:cubicBezTo>
                      <a:pt x="67862" y="2681"/>
                      <a:pt x="61517" y="17430"/>
                      <a:pt x="61517" y="17430"/>
                    </a:cubicBezTo>
                    <a:cubicBezTo>
                      <a:pt x="58482" y="8044"/>
                      <a:pt x="53517" y="2681"/>
                      <a:pt x="49103" y="2681"/>
                    </a:cubicBezTo>
                    <a:cubicBezTo>
                      <a:pt x="42758" y="2681"/>
                      <a:pt x="37517" y="9385"/>
                      <a:pt x="34482" y="26815"/>
                    </a:cubicBezTo>
                    <a:cubicBezTo>
                      <a:pt x="25379" y="79776"/>
                      <a:pt x="25379" y="79776"/>
                      <a:pt x="25379" y="79776"/>
                    </a:cubicBezTo>
                    <a:lnTo>
                      <a:pt x="13517" y="120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Shape 270"/>
              <p:cNvSpPr/>
              <p:nvPr/>
            </p:nvSpPr>
            <p:spPr>
              <a:xfrm>
                <a:off x="4097337" y="5649912"/>
                <a:ext cx="149225" cy="15716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1000" y="58536"/>
                    </a:moveTo>
                    <a:cubicBezTo>
                      <a:pt x="111000" y="58536"/>
                      <a:pt x="111000" y="58536"/>
                      <a:pt x="111000" y="58536"/>
                    </a:cubicBezTo>
                    <a:cubicBezTo>
                      <a:pt x="111000" y="32195"/>
                      <a:pt x="87000" y="11707"/>
                      <a:pt x="60000" y="11707"/>
                    </a:cubicBezTo>
                    <a:cubicBezTo>
                      <a:pt x="33000" y="11707"/>
                      <a:pt x="9000" y="32195"/>
                      <a:pt x="9000" y="58536"/>
                    </a:cubicBezTo>
                    <a:cubicBezTo>
                      <a:pt x="9000" y="61463"/>
                      <a:pt x="9000" y="61463"/>
                      <a:pt x="9000" y="61463"/>
                    </a:cubicBezTo>
                    <a:cubicBezTo>
                      <a:pt x="9000" y="87804"/>
                      <a:pt x="33000" y="108292"/>
                      <a:pt x="60000" y="108292"/>
                    </a:cubicBezTo>
                    <a:cubicBezTo>
                      <a:pt x="87000" y="108292"/>
                      <a:pt x="111000" y="87804"/>
                      <a:pt x="111000" y="58536"/>
                    </a:cubicBezTo>
                    <a:moveTo>
                      <a:pt x="0" y="61463"/>
                    </a:moveTo>
                    <a:cubicBezTo>
                      <a:pt x="0" y="58536"/>
                      <a:pt x="0" y="58536"/>
                      <a:pt x="0" y="58536"/>
                    </a:cubicBezTo>
                    <a:cubicBezTo>
                      <a:pt x="0" y="26341"/>
                      <a:pt x="27000" y="0"/>
                      <a:pt x="60000" y="0"/>
                    </a:cubicBezTo>
                    <a:cubicBezTo>
                      <a:pt x="96000" y="0"/>
                      <a:pt x="120000" y="26341"/>
                      <a:pt x="120000" y="58536"/>
                    </a:cubicBezTo>
                    <a:cubicBezTo>
                      <a:pt x="120000" y="58536"/>
                      <a:pt x="120000" y="58536"/>
                      <a:pt x="120000" y="58536"/>
                    </a:cubicBezTo>
                    <a:cubicBezTo>
                      <a:pt x="120000" y="93658"/>
                      <a:pt x="93000" y="120000"/>
                      <a:pt x="60000" y="120000"/>
                    </a:cubicBezTo>
                    <a:cubicBezTo>
                      <a:pt x="24000" y="120000"/>
                      <a:pt x="0" y="93658"/>
                      <a:pt x="0" y="6146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Shape 271"/>
              <p:cNvSpPr/>
              <p:nvPr/>
            </p:nvSpPr>
            <p:spPr>
              <a:xfrm>
                <a:off x="4141787" y="5688012"/>
                <a:ext cx="63500" cy="761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3529" y="60000"/>
                    </a:moveTo>
                    <a:cubicBezTo>
                      <a:pt x="77647" y="60000"/>
                      <a:pt x="84705" y="54000"/>
                      <a:pt x="84705" y="42000"/>
                    </a:cubicBezTo>
                    <a:cubicBezTo>
                      <a:pt x="84705" y="42000"/>
                      <a:pt x="84705" y="42000"/>
                      <a:pt x="84705" y="42000"/>
                    </a:cubicBezTo>
                    <a:cubicBezTo>
                      <a:pt x="84705" y="30000"/>
                      <a:pt x="77647" y="24000"/>
                      <a:pt x="63529" y="24000"/>
                    </a:cubicBezTo>
                    <a:cubicBezTo>
                      <a:pt x="35294" y="24000"/>
                      <a:pt x="35294" y="24000"/>
                      <a:pt x="35294" y="24000"/>
                    </a:cubicBezTo>
                    <a:cubicBezTo>
                      <a:pt x="35294" y="60000"/>
                      <a:pt x="35294" y="60000"/>
                      <a:pt x="35294" y="60000"/>
                    </a:cubicBezTo>
                    <a:lnTo>
                      <a:pt x="63529" y="60000"/>
                    </a:lnTo>
                    <a:close/>
                    <a:moveTo>
                      <a:pt x="0" y="12000"/>
                    </a:moveTo>
                    <a:cubicBezTo>
                      <a:pt x="0" y="6000"/>
                      <a:pt x="7058" y="0"/>
                      <a:pt x="14117" y="0"/>
                    </a:cubicBezTo>
                    <a:cubicBezTo>
                      <a:pt x="63529" y="0"/>
                      <a:pt x="63529" y="0"/>
                      <a:pt x="63529" y="0"/>
                    </a:cubicBezTo>
                    <a:cubicBezTo>
                      <a:pt x="84705" y="0"/>
                      <a:pt x="98823" y="6000"/>
                      <a:pt x="105882" y="12000"/>
                    </a:cubicBezTo>
                    <a:cubicBezTo>
                      <a:pt x="112941" y="18000"/>
                      <a:pt x="120000" y="30000"/>
                      <a:pt x="120000" y="42000"/>
                    </a:cubicBezTo>
                    <a:cubicBezTo>
                      <a:pt x="120000" y="42000"/>
                      <a:pt x="120000" y="42000"/>
                      <a:pt x="120000" y="42000"/>
                    </a:cubicBezTo>
                    <a:cubicBezTo>
                      <a:pt x="120000" y="60000"/>
                      <a:pt x="105882" y="72000"/>
                      <a:pt x="91764" y="78000"/>
                    </a:cubicBezTo>
                    <a:cubicBezTo>
                      <a:pt x="112941" y="102000"/>
                      <a:pt x="112941" y="102000"/>
                      <a:pt x="112941" y="102000"/>
                    </a:cubicBezTo>
                    <a:cubicBezTo>
                      <a:pt x="112941" y="102000"/>
                      <a:pt x="112941" y="108000"/>
                      <a:pt x="112941" y="108000"/>
                    </a:cubicBezTo>
                    <a:cubicBezTo>
                      <a:pt x="112941" y="114000"/>
                      <a:pt x="105882" y="120000"/>
                      <a:pt x="98823" y="120000"/>
                    </a:cubicBezTo>
                    <a:cubicBezTo>
                      <a:pt x="91764" y="120000"/>
                      <a:pt x="91764" y="120000"/>
                      <a:pt x="84705" y="114000"/>
                    </a:cubicBezTo>
                    <a:cubicBezTo>
                      <a:pt x="56470" y="84000"/>
                      <a:pt x="56470" y="84000"/>
                      <a:pt x="56470" y="84000"/>
                    </a:cubicBezTo>
                    <a:cubicBezTo>
                      <a:pt x="35294" y="84000"/>
                      <a:pt x="35294" y="84000"/>
                      <a:pt x="35294" y="84000"/>
                    </a:cubicBezTo>
                    <a:cubicBezTo>
                      <a:pt x="35294" y="108000"/>
                      <a:pt x="35294" y="108000"/>
                      <a:pt x="35294" y="108000"/>
                    </a:cubicBezTo>
                    <a:cubicBezTo>
                      <a:pt x="35294" y="114000"/>
                      <a:pt x="28235" y="120000"/>
                      <a:pt x="14117" y="120000"/>
                    </a:cubicBezTo>
                    <a:cubicBezTo>
                      <a:pt x="7058" y="120000"/>
                      <a:pt x="0" y="114000"/>
                      <a:pt x="0" y="108000"/>
                    </a:cubicBezTo>
                    <a:lnTo>
                      <a:pt x="0" y="120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797" y="1944923"/>
            <a:ext cx="3609976" cy="400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Calibri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Calibri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Shape 273"/>
          <p:cNvSpPr txBox="1">
            <a:spLocks noGrp="1"/>
          </p:cNvSpPr>
          <p:nvPr>
            <p:ph type="body" idx="2"/>
          </p:nvPr>
        </p:nvSpPr>
        <p:spPr>
          <a:xfrm>
            <a:off x="632460" y="342900"/>
            <a:ext cx="3657600" cy="1508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8738" marR="0" lvl="0" indent="-58738" algn="l" rtl="0">
              <a:lnSpc>
                <a:spcPct val="10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200" b="0" i="0" u="none" strike="noStrike" cap="none">
                <a:solidFill>
                  <a:srgbClr val="0034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175" marR="0" lvl="1" indent="-3175" algn="l" rtl="0">
              <a:lnSpc>
                <a:spcPct val="10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2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175" marR="0" lvl="2" indent="-3175" algn="l" rtl="0">
              <a:lnSpc>
                <a:spcPct val="10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2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175" marR="0" lvl="3" indent="-3175" algn="l" rtl="0">
              <a:lnSpc>
                <a:spcPct val="10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2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175" marR="0" lvl="4" indent="-3175" algn="l" rtl="0">
              <a:lnSpc>
                <a:spcPct val="10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2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75" marR="0" lvl="5" indent="-3175" algn="l" rtl="0">
              <a:lnSpc>
                <a:spcPct val="100000"/>
              </a:lnSpc>
              <a:spcBef>
                <a:spcPts val="0"/>
              </a:spcBef>
              <a:buClr>
                <a:srgbClr val="A8A8AB"/>
              </a:buClr>
              <a:buFont typeface="Calibri"/>
              <a:buNone/>
              <a:defRPr sz="22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75" marR="0" lvl="6" indent="-3175" algn="l" rtl="0">
              <a:lnSpc>
                <a:spcPct val="10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2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175" marR="0" lvl="7" indent="-3175" algn="l" rtl="0">
              <a:lnSpc>
                <a:spcPct val="100000"/>
              </a:lnSpc>
              <a:spcBef>
                <a:spcPts val="0"/>
              </a:spcBef>
              <a:buClr>
                <a:srgbClr val="A8A8AB"/>
              </a:buClr>
              <a:buFont typeface="Calibri"/>
              <a:buNone/>
              <a:defRPr sz="22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" marR="0" lvl="8" indent="-3175" algn="l" rtl="0">
              <a:lnSpc>
                <a:spcPct val="100000"/>
              </a:lnSpc>
              <a:spcBef>
                <a:spcPts val="0"/>
              </a:spcBef>
              <a:buClr>
                <a:srgbClr val="A8A8AB"/>
              </a:buClr>
              <a:buFont typeface="Arial"/>
              <a:buNone/>
              <a:defRPr sz="2200" b="0" i="0" u="none" strike="noStrike" cap="none">
                <a:solidFill>
                  <a:srgbClr val="004A6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" name="Shape 274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accent1"/>
                </a:solidFill>
              </a:rPr>
              <a:t>‹#›</a:t>
            </a:fld>
            <a:endParaRPr lang="en" sz="1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373815" y="4171950"/>
            <a:ext cx="1770183" cy="97519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57200" y="247650"/>
            <a:ext cx="8229600" cy="60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457200" y="1028700"/>
            <a:ext cx="8229600" cy="34861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14300" algn="l" rtl="0">
              <a:lnSpc>
                <a:spcPct val="90000"/>
              </a:lnSpc>
              <a:spcBef>
                <a:spcPts val="1200"/>
              </a:spcBef>
              <a:buClr>
                <a:srgbClr val="A8A8AB"/>
              </a:buClr>
              <a:buSzPct val="9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02919" marR="0" lvl="1" indent="-133349" algn="l" rtl="0">
              <a:lnSpc>
                <a:spcPct val="90000"/>
              </a:lnSpc>
              <a:spcBef>
                <a:spcPts val="800"/>
              </a:spcBef>
              <a:buClr>
                <a:srgbClr val="A8A8AB"/>
              </a:buClr>
              <a:buSzPct val="9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31520" marR="0" lvl="2" indent="-93979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SzPct val="9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60120" marR="0" lvl="3" indent="-105409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SzPct val="900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88720" marR="0" lvl="4" indent="-105409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SzPct val="9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417320" marR="0" lvl="5" indent="-105409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SzPct val="90000"/>
              <a:buFont typeface="Calibri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645920" marR="0" lvl="6" indent="-10541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SzPct val="9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74520" marR="0" lvl="7" indent="-10541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SzPct val="90000"/>
              <a:buFont typeface="Calibri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103120" marR="0" lvl="8" indent="-105410" algn="l" rtl="0">
              <a:lnSpc>
                <a:spcPct val="90000"/>
              </a:lnSpc>
              <a:spcBef>
                <a:spcPts val="600"/>
              </a:spcBef>
              <a:buClr>
                <a:srgbClr val="A8A8AB"/>
              </a:buClr>
              <a:buSzPct val="9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8305800" y="5162550"/>
            <a:ext cx="838199" cy="1000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3657600" y="4848225"/>
            <a:ext cx="3886200" cy="1119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700260" y="4848225"/>
            <a:ext cx="338137" cy="11191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" name="Shape 57"/>
          <p:cNvGrpSpPr/>
          <p:nvPr/>
        </p:nvGrpSpPr>
        <p:grpSpPr>
          <a:xfrm>
            <a:off x="448523" y="4834533"/>
            <a:ext cx="1099792" cy="130016"/>
            <a:chOff x="-84138" y="5622925"/>
            <a:chExt cx="4330700" cy="682625"/>
          </a:xfrm>
        </p:grpSpPr>
        <p:sp>
          <p:nvSpPr>
            <p:cNvPr id="58" name="Shape 58"/>
            <p:cNvSpPr/>
            <p:nvPr/>
          </p:nvSpPr>
          <p:spPr>
            <a:xfrm>
              <a:off x="1589087" y="5649912"/>
              <a:ext cx="914400" cy="64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679" y="112235"/>
                  </a:moveTo>
                  <a:cubicBezTo>
                    <a:pt x="987" y="13411"/>
                    <a:pt x="987" y="13411"/>
                    <a:pt x="987" y="13411"/>
                  </a:cubicBezTo>
                  <a:cubicBezTo>
                    <a:pt x="493" y="12000"/>
                    <a:pt x="0" y="9882"/>
                    <a:pt x="0" y="8470"/>
                  </a:cubicBezTo>
                  <a:cubicBezTo>
                    <a:pt x="0" y="4235"/>
                    <a:pt x="2469" y="0"/>
                    <a:pt x="6419" y="0"/>
                  </a:cubicBezTo>
                  <a:cubicBezTo>
                    <a:pt x="9382" y="0"/>
                    <a:pt x="11358" y="2823"/>
                    <a:pt x="12345" y="7764"/>
                  </a:cubicBezTo>
                  <a:cubicBezTo>
                    <a:pt x="33086" y="92470"/>
                    <a:pt x="33086" y="92470"/>
                    <a:pt x="33086" y="92470"/>
                  </a:cubicBezTo>
                  <a:cubicBezTo>
                    <a:pt x="53827" y="7058"/>
                    <a:pt x="53827" y="7058"/>
                    <a:pt x="53827" y="7058"/>
                  </a:cubicBezTo>
                  <a:cubicBezTo>
                    <a:pt x="54814" y="2823"/>
                    <a:pt x="56296" y="0"/>
                    <a:pt x="59753" y="0"/>
                  </a:cubicBezTo>
                  <a:cubicBezTo>
                    <a:pt x="60246" y="0"/>
                    <a:pt x="60246" y="0"/>
                    <a:pt x="60246" y="0"/>
                  </a:cubicBezTo>
                  <a:cubicBezTo>
                    <a:pt x="63703" y="0"/>
                    <a:pt x="65679" y="2823"/>
                    <a:pt x="66666" y="7058"/>
                  </a:cubicBezTo>
                  <a:cubicBezTo>
                    <a:pt x="87407" y="92470"/>
                    <a:pt x="87407" y="92470"/>
                    <a:pt x="87407" y="92470"/>
                  </a:cubicBezTo>
                  <a:cubicBezTo>
                    <a:pt x="108148" y="7058"/>
                    <a:pt x="108148" y="7058"/>
                    <a:pt x="108148" y="7058"/>
                  </a:cubicBezTo>
                  <a:cubicBezTo>
                    <a:pt x="109135" y="3529"/>
                    <a:pt x="110617" y="0"/>
                    <a:pt x="114074" y="0"/>
                  </a:cubicBezTo>
                  <a:cubicBezTo>
                    <a:pt x="117530" y="0"/>
                    <a:pt x="120000" y="4235"/>
                    <a:pt x="120000" y="8470"/>
                  </a:cubicBezTo>
                  <a:cubicBezTo>
                    <a:pt x="120000" y="9882"/>
                    <a:pt x="119506" y="12000"/>
                    <a:pt x="119012" y="13411"/>
                  </a:cubicBezTo>
                  <a:cubicBezTo>
                    <a:pt x="94320" y="112235"/>
                    <a:pt x="94320" y="112235"/>
                    <a:pt x="94320" y="112235"/>
                  </a:cubicBezTo>
                  <a:cubicBezTo>
                    <a:pt x="92839" y="117176"/>
                    <a:pt x="90370" y="120000"/>
                    <a:pt x="87407" y="120000"/>
                  </a:cubicBezTo>
                  <a:cubicBezTo>
                    <a:pt x="86913" y="120000"/>
                    <a:pt x="86913" y="120000"/>
                    <a:pt x="86913" y="120000"/>
                  </a:cubicBezTo>
                  <a:cubicBezTo>
                    <a:pt x="83950" y="120000"/>
                    <a:pt x="81481" y="117176"/>
                    <a:pt x="80493" y="112235"/>
                  </a:cubicBezTo>
                  <a:cubicBezTo>
                    <a:pt x="60246" y="28235"/>
                    <a:pt x="60246" y="28235"/>
                    <a:pt x="60246" y="28235"/>
                  </a:cubicBezTo>
                  <a:cubicBezTo>
                    <a:pt x="39506" y="112235"/>
                    <a:pt x="39506" y="112235"/>
                    <a:pt x="39506" y="112235"/>
                  </a:cubicBezTo>
                  <a:cubicBezTo>
                    <a:pt x="38518" y="117176"/>
                    <a:pt x="36049" y="120000"/>
                    <a:pt x="32592" y="120000"/>
                  </a:cubicBezTo>
                  <a:cubicBezTo>
                    <a:pt x="32592" y="120000"/>
                    <a:pt x="32592" y="120000"/>
                    <a:pt x="32592" y="120000"/>
                  </a:cubicBezTo>
                  <a:cubicBezTo>
                    <a:pt x="29629" y="120000"/>
                    <a:pt x="27160" y="117176"/>
                    <a:pt x="25679" y="112235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3163888" y="5649912"/>
              <a:ext cx="354013" cy="64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176"/>
                  </a:moveTo>
                  <a:cubicBezTo>
                    <a:pt x="0" y="4235"/>
                    <a:pt x="6382" y="0"/>
                    <a:pt x="15319" y="0"/>
                  </a:cubicBezTo>
                  <a:cubicBezTo>
                    <a:pt x="24255" y="0"/>
                    <a:pt x="30638" y="3529"/>
                    <a:pt x="30638" y="9176"/>
                  </a:cubicBezTo>
                  <a:cubicBezTo>
                    <a:pt x="30638" y="28941"/>
                    <a:pt x="30638" y="28941"/>
                    <a:pt x="30638" y="28941"/>
                  </a:cubicBezTo>
                  <a:cubicBezTo>
                    <a:pt x="47234" y="9176"/>
                    <a:pt x="81702" y="0"/>
                    <a:pt x="104680" y="0"/>
                  </a:cubicBezTo>
                  <a:cubicBezTo>
                    <a:pt x="113617" y="0"/>
                    <a:pt x="120000" y="4235"/>
                    <a:pt x="120000" y="9176"/>
                  </a:cubicBezTo>
                  <a:cubicBezTo>
                    <a:pt x="120000" y="14117"/>
                    <a:pt x="113617" y="16941"/>
                    <a:pt x="105957" y="17647"/>
                  </a:cubicBezTo>
                  <a:cubicBezTo>
                    <a:pt x="65106" y="20470"/>
                    <a:pt x="30638" y="37411"/>
                    <a:pt x="30638" y="71294"/>
                  </a:cubicBezTo>
                  <a:cubicBezTo>
                    <a:pt x="30638" y="110823"/>
                    <a:pt x="30638" y="110823"/>
                    <a:pt x="30638" y="110823"/>
                  </a:cubicBezTo>
                  <a:cubicBezTo>
                    <a:pt x="30638" y="115764"/>
                    <a:pt x="24255" y="120000"/>
                    <a:pt x="15319" y="120000"/>
                  </a:cubicBezTo>
                  <a:cubicBezTo>
                    <a:pt x="6382" y="120000"/>
                    <a:pt x="0" y="115764"/>
                    <a:pt x="0" y="110823"/>
                  </a:cubicBezTo>
                  <a:lnTo>
                    <a:pt x="0" y="9176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3509962" y="5649912"/>
              <a:ext cx="579438" cy="6556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519" y="53023"/>
                  </a:moveTo>
                  <a:cubicBezTo>
                    <a:pt x="98961" y="32790"/>
                    <a:pt x="85714" y="14651"/>
                    <a:pt x="60000" y="14651"/>
                  </a:cubicBezTo>
                  <a:cubicBezTo>
                    <a:pt x="38181" y="14651"/>
                    <a:pt x="21818" y="30697"/>
                    <a:pt x="19480" y="53023"/>
                  </a:cubicBezTo>
                  <a:lnTo>
                    <a:pt x="100519" y="53023"/>
                  </a:lnTo>
                  <a:close/>
                  <a:moveTo>
                    <a:pt x="63116" y="120000"/>
                  </a:moveTo>
                  <a:cubicBezTo>
                    <a:pt x="28051" y="120000"/>
                    <a:pt x="0" y="95581"/>
                    <a:pt x="0" y="60000"/>
                  </a:cubicBezTo>
                  <a:cubicBezTo>
                    <a:pt x="0" y="59302"/>
                    <a:pt x="0" y="59302"/>
                    <a:pt x="0" y="59302"/>
                  </a:cubicBezTo>
                  <a:cubicBezTo>
                    <a:pt x="0" y="26511"/>
                    <a:pt x="25714" y="0"/>
                    <a:pt x="60779" y="0"/>
                  </a:cubicBezTo>
                  <a:cubicBezTo>
                    <a:pt x="98181" y="0"/>
                    <a:pt x="120000" y="27906"/>
                    <a:pt x="120000" y="57906"/>
                  </a:cubicBezTo>
                  <a:cubicBezTo>
                    <a:pt x="120000" y="62790"/>
                    <a:pt x="115324" y="66279"/>
                    <a:pt x="110649" y="66279"/>
                  </a:cubicBezTo>
                  <a:cubicBezTo>
                    <a:pt x="19480" y="66279"/>
                    <a:pt x="19480" y="66279"/>
                    <a:pt x="19480" y="66279"/>
                  </a:cubicBezTo>
                  <a:cubicBezTo>
                    <a:pt x="21818" y="90697"/>
                    <a:pt x="41298" y="104651"/>
                    <a:pt x="63896" y="104651"/>
                  </a:cubicBezTo>
                  <a:cubicBezTo>
                    <a:pt x="79480" y="104651"/>
                    <a:pt x="91168" y="99069"/>
                    <a:pt x="100519" y="91395"/>
                  </a:cubicBezTo>
                  <a:cubicBezTo>
                    <a:pt x="102077" y="90697"/>
                    <a:pt x="103636" y="89302"/>
                    <a:pt x="105974" y="89302"/>
                  </a:cubicBezTo>
                  <a:cubicBezTo>
                    <a:pt x="110649" y="89302"/>
                    <a:pt x="113766" y="92790"/>
                    <a:pt x="113766" y="96976"/>
                  </a:cubicBezTo>
                  <a:cubicBezTo>
                    <a:pt x="113766" y="99069"/>
                    <a:pt x="112987" y="101162"/>
                    <a:pt x="110649" y="102558"/>
                  </a:cubicBezTo>
                  <a:cubicBezTo>
                    <a:pt x="98961" y="113023"/>
                    <a:pt x="84935" y="120000"/>
                    <a:pt x="63116" y="12000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2503488" y="5649912"/>
              <a:ext cx="547687" cy="6556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273" y="74651"/>
                  </a:moveTo>
                  <a:cubicBezTo>
                    <a:pt x="100273" y="63488"/>
                    <a:pt x="100273" y="63488"/>
                    <a:pt x="100273" y="63488"/>
                  </a:cubicBezTo>
                  <a:cubicBezTo>
                    <a:pt x="90410" y="61395"/>
                    <a:pt x="77260" y="58604"/>
                    <a:pt x="60821" y="58604"/>
                  </a:cubicBezTo>
                  <a:cubicBezTo>
                    <a:pt x="35342" y="58604"/>
                    <a:pt x="20547" y="68372"/>
                    <a:pt x="20547" y="82325"/>
                  </a:cubicBezTo>
                  <a:cubicBezTo>
                    <a:pt x="20547" y="83023"/>
                    <a:pt x="20547" y="83023"/>
                    <a:pt x="20547" y="83023"/>
                  </a:cubicBezTo>
                  <a:cubicBezTo>
                    <a:pt x="20547" y="97674"/>
                    <a:pt x="36986" y="106046"/>
                    <a:pt x="55068" y="106046"/>
                  </a:cubicBezTo>
                  <a:cubicBezTo>
                    <a:pt x="79726" y="106046"/>
                    <a:pt x="100273" y="92790"/>
                    <a:pt x="100273" y="74651"/>
                  </a:cubicBezTo>
                  <a:moveTo>
                    <a:pt x="0" y="83720"/>
                  </a:moveTo>
                  <a:cubicBezTo>
                    <a:pt x="0" y="83023"/>
                    <a:pt x="0" y="83023"/>
                    <a:pt x="0" y="83023"/>
                  </a:cubicBezTo>
                  <a:cubicBezTo>
                    <a:pt x="0" y="59302"/>
                    <a:pt x="23835" y="46046"/>
                    <a:pt x="58356" y="46046"/>
                  </a:cubicBezTo>
                  <a:cubicBezTo>
                    <a:pt x="75616" y="46046"/>
                    <a:pt x="87945" y="48139"/>
                    <a:pt x="100273" y="50930"/>
                  </a:cubicBezTo>
                  <a:cubicBezTo>
                    <a:pt x="100273" y="46744"/>
                    <a:pt x="100273" y="46744"/>
                    <a:pt x="100273" y="46744"/>
                  </a:cubicBezTo>
                  <a:cubicBezTo>
                    <a:pt x="100273" y="25813"/>
                    <a:pt x="85479" y="15348"/>
                    <a:pt x="59999" y="15348"/>
                  </a:cubicBezTo>
                  <a:cubicBezTo>
                    <a:pt x="46027" y="15348"/>
                    <a:pt x="37808" y="16744"/>
                    <a:pt x="27945" y="20930"/>
                  </a:cubicBezTo>
                  <a:cubicBezTo>
                    <a:pt x="27123" y="20930"/>
                    <a:pt x="25479" y="21627"/>
                    <a:pt x="24657" y="21627"/>
                  </a:cubicBezTo>
                  <a:cubicBezTo>
                    <a:pt x="19726" y="21627"/>
                    <a:pt x="15616" y="18139"/>
                    <a:pt x="15616" y="13953"/>
                  </a:cubicBezTo>
                  <a:cubicBezTo>
                    <a:pt x="15616" y="10465"/>
                    <a:pt x="17260" y="8372"/>
                    <a:pt x="21369" y="6976"/>
                  </a:cubicBezTo>
                  <a:cubicBezTo>
                    <a:pt x="34520" y="2093"/>
                    <a:pt x="44383" y="0"/>
                    <a:pt x="61643" y="0"/>
                  </a:cubicBezTo>
                  <a:cubicBezTo>
                    <a:pt x="81369" y="0"/>
                    <a:pt x="96164" y="4186"/>
                    <a:pt x="106027" y="13255"/>
                  </a:cubicBezTo>
                  <a:cubicBezTo>
                    <a:pt x="115068" y="20930"/>
                    <a:pt x="119999" y="32093"/>
                    <a:pt x="119999" y="46744"/>
                  </a:cubicBezTo>
                  <a:cubicBezTo>
                    <a:pt x="119999" y="110232"/>
                    <a:pt x="119999" y="110232"/>
                    <a:pt x="119999" y="110232"/>
                  </a:cubicBezTo>
                  <a:cubicBezTo>
                    <a:pt x="119999" y="115116"/>
                    <a:pt x="115890" y="118604"/>
                    <a:pt x="110136" y="118604"/>
                  </a:cubicBezTo>
                  <a:cubicBezTo>
                    <a:pt x="104383" y="118604"/>
                    <a:pt x="100273" y="115116"/>
                    <a:pt x="100273" y="110930"/>
                  </a:cubicBezTo>
                  <a:cubicBezTo>
                    <a:pt x="100273" y="99767"/>
                    <a:pt x="100273" y="99767"/>
                    <a:pt x="100273" y="99767"/>
                  </a:cubicBezTo>
                  <a:cubicBezTo>
                    <a:pt x="91232" y="110232"/>
                    <a:pt x="74794" y="120000"/>
                    <a:pt x="50958" y="120000"/>
                  </a:cubicBezTo>
                  <a:cubicBezTo>
                    <a:pt x="26301" y="120000"/>
                    <a:pt x="0" y="107441"/>
                    <a:pt x="0" y="837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-84138" y="5622925"/>
              <a:ext cx="1635125" cy="682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3517" y="12067"/>
                  </a:moveTo>
                  <a:cubicBezTo>
                    <a:pt x="11862" y="4022"/>
                    <a:pt x="8275" y="0"/>
                    <a:pt x="4689" y="4022"/>
                  </a:cubicBezTo>
                  <a:cubicBezTo>
                    <a:pt x="1379" y="8044"/>
                    <a:pt x="0" y="16759"/>
                    <a:pt x="1655" y="24804"/>
                  </a:cubicBezTo>
                  <a:cubicBezTo>
                    <a:pt x="16000" y="101899"/>
                    <a:pt x="16000" y="101899"/>
                    <a:pt x="16000" y="101899"/>
                  </a:cubicBezTo>
                  <a:cubicBezTo>
                    <a:pt x="18482" y="113296"/>
                    <a:pt x="20689" y="120000"/>
                    <a:pt x="25379" y="120000"/>
                  </a:cubicBezTo>
                  <a:cubicBezTo>
                    <a:pt x="30068" y="120000"/>
                    <a:pt x="32275" y="113296"/>
                    <a:pt x="34482" y="101899"/>
                  </a:cubicBezTo>
                  <a:cubicBezTo>
                    <a:pt x="34482" y="101899"/>
                    <a:pt x="47172" y="34860"/>
                    <a:pt x="47172" y="34189"/>
                  </a:cubicBezTo>
                  <a:cubicBezTo>
                    <a:pt x="47448" y="33519"/>
                    <a:pt x="47724" y="30837"/>
                    <a:pt x="49103" y="30837"/>
                  </a:cubicBezTo>
                  <a:cubicBezTo>
                    <a:pt x="50206" y="31508"/>
                    <a:pt x="51034" y="33519"/>
                    <a:pt x="51034" y="36201"/>
                  </a:cubicBezTo>
                  <a:cubicBezTo>
                    <a:pt x="51034" y="101229"/>
                    <a:pt x="51034" y="101229"/>
                    <a:pt x="51034" y="101229"/>
                  </a:cubicBezTo>
                  <a:cubicBezTo>
                    <a:pt x="51034" y="111284"/>
                    <a:pt x="53241" y="120000"/>
                    <a:pt x="57655" y="120000"/>
                  </a:cubicBezTo>
                  <a:cubicBezTo>
                    <a:pt x="62068" y="120000"/>
                    <a:pt x="64551" y="111284"/>
                    <a:pt x="64551" y="101229"/>
                  </a:cubicBezTo>
                  <a:cubicBezTo>
                    <a:pt x="64551" y="48268"/>
                    <a:pt x="64551" y="48268"/>
                    <a:pt x="64551" y="48268"/>
                  </a:cubicBezTo>
                  <a:cubicBezTo>
                    <a:pt x="64551" y="37541"/>
                    <a:pt x="67586" y="30837"/>
                    <a:pt x="71724" y="30837"/>
                  </a:cubicBezTo>
                  <a:cubicBezTo>
                    <a:pt x="75862" y="30837"/>
                    <a:pt x="78620" y="38212"/>
                    <a:pt x="78620" y="48268"/>
                  </a:cubicBezTo>
                  <a:cubicBezTo>
                    <a:pt x="78620" y="101229"/>
                    <a:pt x="78620" y="101229"/>
                    <a:pt x="78620" y="101229"/>
                  </a:cubicBezTo>
                  <a:cubicBezTo>
                    <a:pt x="78620" y="111284"/>
                    <a:pt x="81103" y="120000"/>
                    <a:pt x="85517" y="120000"/>
                  </a:cubicBezTo>
                  <a:cubicBezTo>
                    <a:pt x="89931" y="120000"/>
                    <a:pt x="92137" y="111284"/>
                    <a:pt x="92137" y="101229"/>
                  </a:cubicBezTo>
                  <a:cubicBezTo>
                    <a:pt x="92137" y="48268"/>
                    <a:pt x="92137" y="48268"/>
                    <a:pt x="92137" y="48268"/>
                  </a:cubicBezTo>
                  <a:cubicBezTo>
                    <a:pt x="92137" y="37541"/>
                    <a:pt x="95172" y="30837"/>
                    <a:pt x="99310" y="30837"/>
                  </a:cubicBezTo>
                  <a:cubicBezTo>
                    <a:pt x="103448" y="30837"/>
                    <a:pt x="106206" y="38212"/>
                    <a:pt x="106206" y="48268"/>
                  </a:cubicBezTo>
                  <a:cubicBezTo>
                    <a:pt x="106206" y="101229"/>
                    <a:pt x="106206" y="101229"/>
                    <a:pt x="106206" y="101229"/>
                  </a:cubicBezTo>
                  <a:cubicBezTo>
                    <a:pt x="106206" y="111284"/>
                    <a:pt x="108689" y="120000"/>
                    <a:pt x="113103" y="120000"/>
                  </a:cubicBezTo>
                  <a:cubicBezTo>
                    <a:pt x="117517" y="120000"/>
                    <a:pt x="120000" y="111284"/>
                    <a:pt x="120000" y="101229"/>
                  </a:cubicBezTo>
                  <a:cubicBezTo>
                    <a:pt x="120000" y="40893"/>
                    <a:pt x="120000" y="40893"/>
                    <a:pt x="120000" y="40893"/>
                  </a:cubicBezTo>
                  <a:cubicBezTo>
                    <a:pt x="120000" y="18100"/>
                    <a:pt x="112551" y="2681"/>
                    <a:pt x="103448" y="2681"/>
                  </a:cubicBezTo>
                  <a:cubicBezTo>
                    <a:pt x="94620" y="2681"/>
                    <a:pt x="89103" y="17430"/>
                    <a:pt x="89103" y="17430"/>
                  </a:cubicBezTo>
                  <a:cubicBezTo>
                    <a:pt x="86068" y="8044"/>
                    <a:pt x="81931" y="2681"/>
                    <a:pt x="75034" y="2681"/>
                  </a:cubicBezTo>
                  <a:cubicBezTo>
                    <a:pt x="67862" y="2681"/>
                    <a:pt x="61517" y="17430"/>
                    <a:pt x="61517" y="17430"/>
                  </a:cubicBezTo>
                  <a:cubicBezTo>
                    <a:pt x="58482" y="8044"/>
                    <a:pt x="53517" y="2681"/>
                    <a:pt x="49103" y="2681"/>
                  </a:cubicBezTo>
                  <a:cubicBezTo>
                    <a:pt x="42758" y="2681"/>
                    <a:pt x="37517" y="9385"/>
                    <a:pt x="34482" y="26815"/>
                  </a:cubicBezTo>
                  <a:cubicBezTo>
                    <a:pt x="25379" y="79776"/>
                    <a:pt x="25379" y="79776"/>
                    <a:pt x="25379" y="79776"/>
                  </a:cubicBezTo>
                  <a:lnTo>
                    <a:pt x="13517" y="12067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>
              <a:off x="4097337" y="5649912"/>
              <a:ext cx="149225" cy="1571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000" y="58536"/>
                  </a:moveTo>
                  <a:cubicBezTo>
                    <a:pt x="111000" y="58536"/>
                    <a:pt x="111000" y="58536"/>
                    <a:pt x="111000" y="58536"/>
                  </a:cubicBezTo>
                  <a:cubicBezTo>
                    <a:pt x="111000" y="32195"/>
                    <a:pt x="87000" y="11707"/>
                    <a:pt x="60000" y="11707"/>
                  </a:cubicBezTo>
                  <a:cubicBezTo>
                    <a:pt x="33000" y="11707"/>
                    <a:pt x="9000" y="32195"/>
                    <a:pt x="9000" y="58536"/>
                  </a:cubicBezTo>
                  <a:cubicBezTo>
                    <a:pt x="9000" y="61463"/>
                    <a:pt x="9000" y="61463"/>
                    <a:pt x="9000" y="61463"/>
                  </a:cubicBezTo>
                  <a:cubicBezTo>
                    <a:pt x="9000" y="87804"/>
                    <a:pt x="33000" y="108292"/>
                    <a:pt x="60000" y="108292"/>
                  </a:cubicBezTo>
                  <a:cubicBezTo>
                    <a:pt x="87000" y="108292"/>
                    <a:pt x="111000" y="87804"/>
                    <a:pt x="111000" y="58536"/>
                  </a:cubicBezTo>
                  <a:moveTo>
                    <a:pt x="0" y="61463"/>
                  </a:moveTo>
                  <a:cubicBezTo>
                    <a:pt x="0" y="58536"/>
                    <a:pt x="0" y="58536"/>
                    <a:pt x="0" y="58536"/>
                  </a:cubicBezTo>
                  <a:cubicBezTo>
                    <a:pt x="0" y="26341"/>
                    <a:pt x="27000" y="0"/>
                    <a:pt x="60000" y="0"/>
                  </a:cubicBezTo>
                  <a:cubicBezTo>
                    <a:pt x="96000" y="0"/>
                    <a:pt x="120000" y="26341"/>
                    <a:pt x="120000" y="58536"/>
                  </a:cubicBezTo>
                  <a:cubicBezTo>
                    <a:pt x="120000" y="58536"/>
                    <a:pt x="120000" y="58536"/>
                    <a:pt x="120000" y="58536"/>
                  </a:cubicBezTo>
                  <a:cubicBezTo>
                    <a:pt x="120000" y="93658"/>
                    <a:pt x="93000" y="120000"/>
                    <a:pt x="60000" y="120000"/>
                  </a:cubicBezTo>
                  <a:cubicBezTo>
                    <a:pt x="24000" y="120000"/>
                    <a:pt x="0" y="93658"/>
                    <a:pt x="0" y="61463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4141787" y="5688012"/>
              <a:ext cx="63500" cy="76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3529" y="60000"/>
                  </a:moveTo>
                  <a:cubicBezTo>
                    <a:pt x="77647" y="60000"/>
                    <a:pt x="84705" y="54000"/>
                    <a:pt x="84705" y="42000"/>
                  </a:cubicBezTo>
                  <a:cubicBezTo>
                    <a:pt x="84705" y="42000"/>
                    <a:pt x="84705" y="42000"/>
                    <a:pt x="84705" y="42000"/>
                  </a:cubicBezTo>
                  <a:cubicBezTo>
                    <a:pt x="84705" y="30000"/>
                    <a:pt x="77647" y="24000"/>
                    <a:pt x="63529" y="24000"/>
                  </a:cubicBezTo>
                  <a:cubicBezTo>
                    <a:pt x="35294" y="24000"/>
                    <a:pt x="35294" y="24000"/>
                    <a:pt x="35294" y="24000"/>
                  </a:cubicBezTo>
                  <a:cubicBezTo>
                    <a:pt x="35294" y="60000"/>
                    <a:pt x="35294" y="60000"/>
                    <a:pt x="35294" y="60000"/>
                  </a:cubicBezTo>
                  <a:lnTo>
                    <a:pt x="63529" y="60000"/>
                  </a:lnTo>
                  <a:close/>
                  <a:moveTo>
                    <a:pt x="0" y="12000"/>
                  </a:moveTo>
                  <a:cubicBezTo>
                    <a:pt x="0" y="6000"/>
                    <a:pt x="7058" y="0"/>
                    <a:pt x="14117" y="0"/>
                  </a:cubicBezTo>
                  <a:cubicBezTo>
                    <a:pt x="63529" y="0"/>
                    <a:pt x="63529" y="0"/>
                    <a:pt x="63529" y="0"/>
                  </a:cubicBezTo>
                  <a:cubicBezTo>
                    <a:pt x="84705" y="0"/>
                    <a:pt x="98823" y="6000"/>
                    <a:pt x="105882" y="12000"/>
                  </a:cubicBezTo>
                  <a:cubicBezTo>
                    <a:pt x="112941" y="18000"/>
                    <a:pt x="120000" y="30000"/>
                    <a:pt x="120000" y="42000"/>
                  </a:cubicBezTo>
                  <a:cubicBezTo>
                    <a:pt x="120000" y="42000"/>
                    <a:pt x="120000" y="42000"/>
                    <a:pt x="120000" y="42000"/>
                  </a:cubicBezTo>
                  <a:cubicBezTo>
                    <a:pt x="120000" y="60000"/>
                    <a:pt x="105882" y="72000"/>
                    <a:pt x="91764" y="78000"/>
                  </a:cubicBezTo>
                  <a:cubicBezTo>
                    <a:pt x="112941" y="102000"/>
                    <a:pt x="112941" y="102000"/>
                    <a:pt x="112941" y="102000"/>
                  </a:cubicBezTo>
                  <a:cubicBezTo>
                    <a:pt x="112941" y="102000"/>
                    <a:pt x="112941" y="108000"/>
                    <a:pt x="112941" y="108000"/>
                  </a:cubicBezTo>
                  <a:cubicBezTo>
                    <a:pt x="112941" y="114000"/>
                    <a:pt x="105882" y="120000"/>
                    <a:pt x="98823" y="120000"/>
                  </a:cubicBezTo>
                  <a:cubicBezTo>
                    <a:pt x="91764" y="120000"/>
                    <a:pt x="91764" y="120000"/>
                    <a:pt x="84705" y="114000"/>
                  </a:cubicBezTo>
                  <a:cubicBezTo>
                    <a:pt x="56470" y="84000"/>
                    <a:pt x="56470" y="84000"/>
                    <a:pt x="56470" y="84000"/>
                  </a:cubicBezTo>
                  <a:cubicBezTo>
                    <a:pt x="35294" y="84000"/>
                    <a:pt x="35294" y="84000"/>
                    <a:pt x="35294" y="84000"/>
                  </a:cubicBezTo>
                  <a:cubicBezTo>
                    <a:pt x="35294" y="108000"/>
                    <a:pt x="35294" y="108000"/>
                    <a:pt x="35294" y="108000"/>
                  </a:cubicBezTo>
                  <a:cubicBezTo>
                    <a:pt x="35294" y="114000"/>
                    <a:pt x="28235" y="120000"/>
                    <a:pt x="14117" y="120000"/>
                  </a:cubicBezTo>
                  <a:cubicBezTo>
                    <a:pt x="7058" y="120000"/>
                    <a:pt x="0" y="114000"/>
                    <a:pt x="0" y="108000"/>
                  </a:cubicBezTo>
                  <a:lnTo>
                    <a:pt x="0" y="12000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2" r:id="rId3"/>
    <p:sldLayoutId id="2147483673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7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g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/>
          <p:cNvSpPr txBox="1">
            <a:spLocks/>
          </p:cNvSpPr>
          <p:nvPr/>
        </p:nvSpPr>
        <p:spPr>
          <a:xfrm>
            <a:off x="664094" y="1266190"/>
            <a:ext cx="5410200" cy="8238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/>
              <a:buNone/>
              <a:defRPr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altLang="zh-CN" sz="3600" dirty="0" smtClean="0"/>
              <a:t>Docker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Overview</a:t>
            </a:r>
            <a:endParaRPr lang="en-US" sz="3600" dirty="0"/>
          </a:p>
        </p:txBody>
      </p:sp>
      <p:sp>
        <p:nvSpPr>
          <p:cNvPr id="46" name="Subtitle 2"/>
          <p:cNvSpPr txBox="1">
            <a:spLocks/>
          </p:cNvSpPr>
          <p:nvPr/>
        </p:nvSpPr>
        <p:spPr>
          <a:xfrm>
            <a:off x="664094" y="2850252"/>
            <a:ext cx="3622156" cy="101792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z="1800" dirty="0" smtClean="0"/>
              <a:t>吴海鹏</a:t>
            </a:r>
            <a:r>
              <a:rPr lang="en-US" altLang="zh-CN" sz="1800" dirty="0" smtClean="0"/>
              <a:t> / Haipeng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Wu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0605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4"/>
          <p:cNvSpPr txBox="1">
            <a:spLocks noGrp="1"/>
          </p:cNvSpPr>
          <p:nvPr>
            <p:ph type="title"/>
          </p:nvPr>
        </p:nvSpPr>
        <p:spPr>
          <a:xfrm>
            <a:off x="525780" y="304530"/>
            <a:ext cx="7726680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SzPct val="25000"/>
              <a:buFont typeface="Arial"/>
              <a:buNone/>
            </a:pPr>
            <a:r>
              <a:rPr lang="en-US" dirty="0" smtClean="0"/>
              <a:t>Docker Engine(Client/Server)</a:t>
            </a:r>
            <a:endParaRPr lang="e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130" y="1085966"/>
            <a:ext cx="4438650" cy="347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4"/>
          <p:cNvSpPr txBox="1">
            <a:spLocks noGrp="1"/>
          </p:cNvSpPr>
          <p:nvPr>
            <p:ph type="title"/>
          </p:nvPr>
        </p:nvSpPr>
        <p:spPr>
          <a:xfrm>
            <a:off x="525780" y="304530"/>
            <a:ext cx="7726680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r>
              <a:rPr lang="en-US" dirty="0"/>
              <a:t>Docker </a:t>
            </a:r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65" y="1098503"/>
            <a:ext cx="6823710" cy="356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4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4"/>
          <p:cNvSpPr txBox="1">
            <a:spLocks noGrp="1"/>
          </p:cNvSpPr>
          <p:nvPr>
            <p:ph type="title"/>
          </p:nvPr>
        </p:nvSpPr>
        <p:spPr>
          <a:xfrm>
            <a:off x="525780" y="304530"/>
            <a:ext cx="7726680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r>
              <a:rPr lang="en-US" dirty="0"/>
              <a:t>U</a:t>
            </a:r>
            <a:r>
              <a:rPr lang="en-US" dirty="0" smtClean="0"/>
              <a:t>nderlying Tech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22910" y="1293221"/>
            <a:ext cx="7292340" cy="238723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Namespaces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Control </a:t>
            </a:r>
            <a:r>
              <a:rPr lang="en-US" sz="2000" dirty="0"/>
              <a:t>groups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/>
              <a:t>Union file systems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/>
              <a:t>Container format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127199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4"/>
          <p:cNvSpPr txBox="1">
            <a:spLocks noGrp="1"/>
          </p:cNvSpPr>
          <p:nvPr>
            <p:ph type="title"/>
          </p:nvPr>
        </p:nvSpPr>
        <p:spPr>
          <a:xfrm>
            <a:off x="525780" y="304530"/>
            <a:ext cx="7726680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SzPct val="25000"/>
              <a:buFont typeface="Arial"/>
              <a:buNone/>
            </a:pPr>
            <a:r>
              <a:rPr lang="en-US" altLang="zh-CN" dirty="0" smtClean="0"/>
              <a:t>Namespace</a:t>
            </a:r>
            <a:endParaRPr lang="en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00050" y="1281791"/>
            <a:ext cx="8229600" cy="253582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smtClean="0"/>
              <a:t>Namespaces </a:t>
            </a:r>
            <a:r>
              <a:rPr lang="en-US" sz="2400" dirty="0"/>
              <a:t>provide a layer of isolation. Each aspect of a container runs in a separate namespace and its access is limited to that namespace</a:t>
            </a:r>
            <a:r>
              <a:rPr lang="en-US" sz="2400" dirty="0" smtClean="0"/>
              <a:t>.</a:t>
            </a:r>
          </a:p>
          <a:p>
            <a:endParaRPr lang="en-US" sz="1800" dirty="0"/>
          </a:p>
          <a:p>
            <a:r>
              <a:rPr lang="en-US" dirty="0"/>
              <a:t>The </a:t>
            </a:r>
            <a:r>
              <a:rPr lang="en-US" dirty="0" err="1"/>
              <a:t>pid</a:t>
            </a:r>
            <a:r>
              <a:rPr lang="en-US" dirty="0"/>
              <a:t> namespace: Process isolation (PID: Process ID).</a:t>
            </a:r>
          </a:p>
          <a:p>
            <a:r>
              <a:rPr lang="en-US" dirty="0"/>
              <a:t>The net namespace: Managing network interfaces (NET: Networking).</a:t>
            </a:r>
          </a:p>
          <a:p>
            <a:r>
              <a:rPr lang="en-US" dirty="0"/>
              <a:t>The </a:t>
            </a:r>
            <a:r>
              <a:rPr lang="en-US" dirty="0" err="1"/>
              <a:t>ipc</a:t>
            </a:r>
            <a:r>
              <a:rPr lang="en-US" dirty="0"/>
              <a:t> namespace: Managing access to IPC resources (IPC: </a:t>
            </a:r>
            <a:r>
              <a:rPr lang="en-US" dirty="0" err="1"/>
              <a:t>InterProcess</a:t>
            </a:r>
            <a:r>
              <a:rPr lang="en-US" dirty="0"/>
              <a:t> Communication).</a:t>
            </a:r>
          </a:p>
          <a:p>
            <a:r>
              <a:rPr lang="en-US" dirty="0"/>
              <a:t>The </a:t>
            </a:r>
            <a:r>
              <a:rPr lang="en-US" dirty="0" err="1"/>
              <a:t>mnt</a:t>
            </a:r>
            <a:r>
              <a:rPr lang="en-US" dirty="0"/>
              <a:t> namespace: Managing filesystem mount points (MNT: Mount).</a:t>
            </a:r>
          </a:p>
          <a:p>
            <a:r>
              <a:rPr lang="en-US" dirty="0"/>
              <a:t>The </a:t>
            </a:r>
            <a:r>
              <a:rPr lang="en-US" dirty="0" err="1"/>
              <a:t>uts</a:t>
            </a:r>
            <a:r>
              <a:rPr lang="en-US" dirty="0"/>
              <a:t> namespace: Isolating kernel and version identifiers. (UTS: Unix Timesharing System).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195832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4"/>
          <p:cNvSpPr txBox="1">
            <a:spLocks noGrp="1"/>
          </p:cNvSpPr>
          <p:nvPr>
            <p:ph type="title"/>
          </p:nvPr>
        </p:nvSpPr>
        <p:spPr>
          <a:xfrm>
            <a:off x="525780" y="304530"/>
            <a:ext cx="7726680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Control </a:t>
            </a:r>
            <a:r>
              <a:rPr lang="en-US" dirty="0" smtClean="0"/>
              <a:t>groups</a:t>
            </a:r>
            <a:endParaRPr lang="en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00050" y="1281791"/>
            <a:ext cx="8229600" cy="253582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A </a:t>
            </a:r>
            <a:r>
              <a:rPr lang="en-US" sz="2400" dirty="0" err="1"/>
              <a:t>cgroup</a:t>
            </a:r>
            <a:r>
              <a:rPr lang="en-US" sz="2400" dirty="0"/>
              <a:t> limits an application to a specific set of </a:t>
            </a:r>
            <a:r>
              <a:rPr lang="en-US" sz="2400" dirty="0" smtClean="0"/>
              <a:t>resources.</a:t>
            </a:r>
          </a:p>
          <a:p>
            <a:endParaRPr lang="en-US" sz="2400" dirty="0"/>
          </a:p>
          <a:p>
            <a:r>
              <a:rPr lang="en-US" sz="2400" dirty="0" smtClean="0"/>
              <a:t>Control </a:t>
            </a:r>
            <a:r>
              <a:rPr lang="en-US" sz="2400" dirty="0"/>
              <a:t>groups allow Docker Engine to share available hardware resources to containers and optionally enforce limits and constraints. </a:t>
            </a:r>
          </a:p>
        </p:txBody>
      </p:sp>
    </p:spTree>
    <p:extLst>
      <p:ext uri="{BB962C8B-B14F-4D97-AF65-F5344CB8AC3E}">
        <p14:creationId xmlns:p14="http://schemas.microsoft.com/office/powerpoint/2010/main" val="63309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4"/>
          <p:cNvSpPr txBox="1">
            <a:spLocks noGrp="1"/>
          </p:cNvSpPr>
          <p:nvPr>
            <p:ph type="title"/>
          </p:nvPr>
        </p:nvSpPr>
        <p:spPr>
          <a:xfrm>
            <a:off x="525780" y="304530"/>
            <a:ext cx="7726680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Union file </a:t>
            </a:r>
            <a:r>
              <a:rPr lang="en-US" dirty="0" smtClean="0"/>
              <a:t>systems</a:t>
            </a:r>
            <a:endParaRPr lang="en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00050" y="1281791"/>
            <a:ext cx="8229600" cy="253582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AUFS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 smtClean="0"/>
              <a:t>DeviceMapper</a:t>
            </a:r>
            <a:endParaRPr lang="en-US" sz="2400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208540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4"/>
          <p:cNvSpPr txBox="1">
            <a:spLocks noGrp="1"/>
          </p:cNvSpPr>
          <p:nvPr>
            <p:ph type="title"/>
          </p:nvPr>
        </p:nvSpPr>
        <p:spPr>
          <a:xfrm>
            <a:off x="525780" y="304530"/>
            <a:ext cx="7726680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285750" lvl="0" indent="-285750">
              <a:lnSpc>
                <a:spcPct val="150000"/>
              </a:lnSpc>
              <a:buClrTx/>
            </a:pPr>
            <a:r>
              <a:rPr lang="en-US" dirty="0"/>
              <a:t>Container format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00050" y="1281791"/>
            <a:ext cx="8229600" cy="253582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combines </a:t>
            </a:r>
            <a:r>
              <a:rPr lang="en-US" sz="2400" dirty="0"/>
              <a:t>the namespaces, control groups, and </a:t>
            </a:r>
            <a:r>
              <a:rPr lang="en-US" sz="2400" dirty="0" err="1"/>
              <a:t>UnionFS</a:t>
            </a:r>
            <a:r>
              <a:rPr lang="en-US" sz="2400" dirty="0"/>
              <a:t> into a </a:t>
            </a:r>
            <a:r>
              <a:rPr lang="en-US" sz="2400" dirty="0" smtClean="0"/>
              <a:t>wrapper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/>
              <a:t>l</a:t>
            </a:r>
            <a:r>
              <a:rPr lang="en-US" sz="2400" dirty="0" err="1" smtClean="0"/>
              <a:t>ibcontainer</a:t>
            </a:r>
            <a:r>
              <a:rPr lang="en-US" sz="2400" dirty="0" smtClean="0"/>
              <a:t>/</a:t>
            </a:r>
            <a:r>
              <a:rPr lang="en-US" sz="2400" dirty="0" err="1" smtClean="0"/>
              <a:t>runc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761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4"/>
          <p:cNvSpPr txBox="1">
            <a:spLocks noGrp="1"/>
          </p:cNvSpPr>
          <p:nvPr>
            <p:ph type="title"/>
          </p:nvPr>
        </p:nvSpPr>
        <p:spPr>
          <a:xfrm>
            <a:off x="525780" y="304530"/>
            <a:ext cx="7726680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SzPct val="25000"/>
              <a:buFont typeface="Arial"/>
              <a:buNone/>
            </a:pPr>
            <a:r>
              <a:rPr lang="en-US" altLang="zh-CN" dirty="0" smtClean="0"/>
              <a:t>Docker Product Family(Open Source)</a:t>
            </a:r>
            <a:endParaRPr lang="en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22910" y="914130"/>
            <a:ext cx="8229600" cy="362330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Docker engine</a:t>
            </a:r>
          </a:p>
          <a:p>
            <a:pPr lvl="2"/>
            <a:r>
              <a:rPr lang="en-US" sz="1600" i="1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     </a:t>
            </a:r>
            <a:r>
              <a:rPr lang="en-US" sz="1600" i="1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l</a:t>
            </a:r>
            <a:r>
              <a:rPr lang="en-US" sz="1600" i="1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ibtrust</a:t>
            </a:r>
            <a:endParaRPr lang="en-US" sz="1600" i="1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sz="1600" i="1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r</a:t>
            </a:r>
            <a:r>
              <a:rPr lang="en-US" sz="1600" i="1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unc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1600" i="1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libcontainer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)</a:t>
            </a:r>
          </a:p>
          <a:p>
            <a:pPr lvl="2"/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sz="1600" i="1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libnetwork</a:t>
            </a:r>
            <a:endParaRPr lang="en-US" sz="1600" i="1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   </a:t>
            </a:r>
            <a:r>
              <a:rPr lang="en-US" sz="1600" i="1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swarmkit</a:t>
            </a:r>
            <a:endParaRPr lang="en-US" sz="1600" i="1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Docker Registry(Hub)</a:t>
            </a:r>
          </a:p>
          <a:p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    distribution</a:t>
            </a:r>
            <a:endParaRPr lang="en-US" sz="1800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Docker compose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Docker machine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179238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4"/>
          <p:cNvSpPr txBox="1">
            <a:spLocks noGrp="1"/>
          </p:cNvSpPr>
          <p:nvPr>
            <p:ph type="title"/>
          </p:nvPr>
        </p:nvSpPr>
        <p:spPr>
          <a:xfrm>
            <a:off x="525780" y="304530"/>
            <a:ext cx="7726680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SzPct val="25000"/>
              <a:buFont typeface="Arial"/>
              <a:buNone/>
            </a:pPr>
            <a:r>
              <a:rPr lang="en-US" altLang="zh-CN" dirty="0" smtClean="0"/>
              <a:t>Docker Basic - Interactions</a:t>
            </a:r>
            <a:endParaRPr lang="e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074421"/>
            <a:ext cx="5314949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4"/>
          <p:cNvSpPr txBox="1">
            <a:spLocks noGrp="1"/>
          </p:cNvSpPr>
          <p:nvPr>
            <p:ph type="title"/>
          </p:nvPr>
        </p:nvSpPr>
        <p:spPr>
          <a:xfrm>
            <a:off x="525780" y="304530"/>
            <a:ext cx="7726680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SzPct val="25000"/>
              <a:buFont typeface="Arial"/>
              <a:buNone/>
            </a:pPr>
            <a:r>
              <a:rPr lang="en-US" altLang="zh-CN" dirty="0" smtClean="0"/>
              <a:t>Docker Basic - </a:t>
            </a:r>
            <a:r>
              <a:rPr lang="en-US" altLang="zh-CN" dirty="0" err="1" smtClean="0"/>
              <a:t>Dockerfile</a:t>
            </a:r>
            <a:endParaRPr lang="en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25780" y="1258931"/>
            <a:ext cx="7429500" cy="355436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i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FROM </a:t>
            </a:r>
            <a:r>
              <a:rPr lang="en-US" sz="1800" i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google/</a:t>
            </a:r>
            <a:r>
              <a:rPr lang="en-US" sz="1800" i="1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golang</a:t>
            </a:r>
            <a:endParaRPr lang="en-US" sz="1800" i="1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endParaRPr lang="en-US" sz="1800" i="1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sz="1800" i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WORKDIR </a:t>
            </a:r>
            <a:r>
              <a:rPr lang="en-US" sz="1800" i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1800" i="1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gopath</a:t>
            </a:r>
            <a:r>
              <a:rPr lang="en-US" sz="1800" i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/app</a:t>
            </a:r>
          </a:p>
          <a:p>
            <a:r>
              <a:rPr lang="en-US" sz="1800" i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ENV </a:t>
            </a:r>
            <a:r>
              <a:rPr lang="en-US" sz="1800" i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GOPATH /</a:t>
            </a:r>
            <a:r>
              <a:rPr lang="en-US" sz="1800" i="1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gopath</a:t>
            </a:r>
            <a:r>
              <a:rPr lang="en-US" sz="1800" i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/app</a:t>
            </a:r>
          </a:p>
          <a:p>
            <a:r>
              <a:rPr lang="en-US" sz="1800" i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RUN </a:t>
            </a:r>
            <a:r>
              <a:rPr lang="en-US" sz="1800" i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go get </a:t>
            </a:r>
            <a:r>
              <a:rPr lang="en-US" sz="1800" i="1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github.com</a:t>
            </a:r>
            <a:r>
              <a:rPr lang="en-US" sz="1800" i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1800" i="1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influxdb</a:t>
            </a:r>
            <a:r>
              <a:rPr lang="en-US" sz="1800" i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1800" i="1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influxdb</a:t>
            </a:r>
            <a:r>
              <a:rPr lang="en-US" sz="1800" i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/client</a:t>
            </a:r>
          </a:p>
          <a:p>
            <a:r>
              <a:rPr lang="en-US" sz="1800" i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ADD </a:t>
            </a:r>
            <a:r>
              <a:rPr lang="en-US" sz="1800" i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. /</a:t>
            </a:r>
            <a:r>
              <a:rPr lang="en-US" sz="1800" i="1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gopath</a:t>
            </a:r>
            <a:r>
              <a:rPr lang="en-US" sz="1800" i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/app/</a:t>
            </a:r>
            <a:r>
              <a:rPr lang="en-US" sz="1800" i="1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src</a:t>
            </a:r>
            <a:r>
              <a:rPr lang="en-US" sz="1800" i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1800" i="1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golang</a:t>
            </a:r>
            <a:r>
              <a:rPr lang="en-US" sz="1800" i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-</a:t>
            </a:r>
            <a:r>
              <a:rPr lang="en-US" sz="1800" i="1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influxdb</a:t>
            </a:r>
            <a:r>
              <a:rPr lang="en-US" sz="1800" i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-sample</a:t>
            </a:r>
          </a:p>
          <a:p>
            <a:r>
              <a:rPr lang="en-US" sz="1800" i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RUN </a:t>
            </a:r>
            <a:r>
              <a:rPr lang="en-US" sz="1800" i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go install </a:t>
            </a:r>
            <a:r>
              <a:rPr lang="en-US" sz="1800" i="1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golang</a:t>
            </a:r>
            <a:r>
              <a:rPr lang="en-US" sz="1800" i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-</a:t>
            </a:r>
            <a:r>
              <a:rPr lang="en-US" sz="1800" i="1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influxdb</a:t>
            </a:r>
            <a:r>
              <a:rPr lang="en-US" sz="1800" i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-sample</a:t>
            </a:r>
          </a:p>
          <a:p>
            <a:endParaRPr lang="en-US" sz="1800" i="1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sz="1800" i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EXPOSE 80</a:t>
            </a:r>
          </a:p>
          <a:p>
            <a:endParaRPr lang="en-US" sz="1800" i="1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sz="1800" i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CMD </a:t>
            </a:r>
            <a:r>
              <a:rPr lang="en-US" sz="1800" i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["/</a:t>
            </a:r>
            <a:r>
              <a:rPr lang="en-US" sz="1800" i="1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gopath</a:t>
            </a:r>
            <a:r>
              <a:rPr lang="en-US" sz="1800" i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/app/bin/</a:t>
            </a:r>
            <a:r>
              <a:rPr lang="en-US" sz="1800" i="1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golang</a:t>
            </a:r>
            <a:r>
              <a:rPr lang="en-US" sz="1800" i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-</a:t>
            </a:r>
            <a:r>
              <a:rPr lang="en-US" sz="1800" i="1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influxdb</a:t>
            </a:r>
            <a:r>
              <a:rPr lang="en-US" sz="1800" i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-sample"]</a:t>
            </a:r>
            <a:endParaRPr lang="en-US" altLang="zh-CN" sz="1800" i="1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95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4"/>
          <p:cNvSpPr txBox="1">
            <a:spLocks noGrp="1"/>
          </p:cNvSpPr>
          <p:nvPr>
            <p:ph type="title"/>
          </p:nvPr>
        </p:nvSpPr>
        <p:spPr>
          <a:xfrm>
            <a:off x="525780" y="304530"/>
            <a:ext cx="7726680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SzPct val="25000"/>
              <a:buFont typeface="Arial"/>
              <a:buNone/>
            </a:pPr>
            <a:r>
              <a:rPr lang="en-US" altLang="zh-CN" dirty="0" smtClean="0"/>
              <a:t>Agenda</a:t>
            </a:r>
            <a:endParaRPr lang="en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00050" y="1156061"/>
            <a:ext cx="8229600" cy="310732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400" dirty="0"/>
              <a:t>Docker Introduction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400" dirty="0"/>
              <a:t>Docker Arch</a:t>
            </a:r>
            <a:r>
              <a:rPr lang="zh-CN" altLang="en-US" sz="2400" dirty="0"/>
              <a:t> </a:t>
            </a:r>
            <a:r>
              <a:rPr lang="en-US" altLang="zh-CN" sz="2400" dirty="0"/>
              <a:t>&amp;</a:t>
            </a:r>
            <a:r>
              <a:rPr lang="zh-CN" altLang="en-US" sz="2400" dirty="0"/>
              <a:t> </a:t>
            </a:r>
            <a:r>
              <a:rPr lang="en-US" altLang="zh-CN" sz="2400" dirty="0"/>
              <a:t>Tech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400" dirty="0"/>
              <a:t>Docker </a:t>
            </a:r>
            <a:r>
              <a:rPr lang="en-US" altLang="zh-CN" sz="2400" dirty="0" smtClean="0"/>
              <a:t>Family(Open source)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400" dirty="0"/>
              <a:t>Docker </a:t>
            </a:r>
            <a:r>
              <a:rPr lang="en-US" altLang="zh-CN" sz="2400" dirty="0" smtClean="0"/>
              <a:t>Get Started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400" dirty="0" smtClean="0"/>
              <a:t>Docker Advance</a:t>
            </a:r>
            <a:endParaRPr lang="en-US" altLang="zh-CN" sz="2400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89868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4"/>
          <p:cNvSpPr txBox="1">
            <a:spLocks noGrp="1"/>
          </p:cNvSpPr>
          <p:nvPr>
            <p:ph type="title"/>
          </p:nvPr>
        </p:nvSpPr>
        <p:spPr>
          <a:xfrm>
            <a:off x="525780" y="304530"/>
            <a:ext cx="7726680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SzPct val="25000"/>
              <a:buFont typeface="Arial"/>
              <a:buNone/>
            </a:pPr>
            <a:r>
              <a:rPr lang="en-US" altLang="zh-CN" dirty="0" smtClean="0"/>
              <a:t>Docker Basic - Image</a:t>
            </a:r>
            <a:endParaRPr lang="en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71500" y="1670411"/>
            <a:ext cx="3611880" cy="220435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400" dirty="0" smtClean="0"/>
              <a:t>Images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just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 </a:t>
            </a:r>
            <a:r>
              <a:rPr lang="en-US" sz="2400" dirty="0" smtClean="0"/>
              <a:t>hierarchy of files, </a:t>
            </a:r>
            <a:r>
              <a:rPr lang="en-US" altLang="zh-CN" sz="2400" dirty="0" smtClean="0"/>
              <a:t>and </a:t>
            </a:r>
            <a:r>
              <a:rPr lang="en-US" sz="2400" dirty="0" smtClean="0"/>
              <a:t>some metadata</a:t>
            </a:r>
            <a:endParaRPr lang="en-US" sz="2400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690" y="1281791"/>
            <a:ext cx="4044950" cy="325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1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4"/>
          <p:cNvSpPr txBox="1">
            <a:spLocks noGrp="1"/>
          </p:cNvSpPr>
          <p:nvPr>
            <p:ph type="title"/>
          </p:nvPr>
        </p:nvSpPr>
        <p:spPr>
          <a:xfrm>
            <a:off x="525780" y="304530"/>
            <a:ext cx="7726680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lvl="0">
              <a:buSzPct val="25000"/>
            </a:pPr>
            <a:r>
              <a:rPr lang="en-US" altLang="zh-CN" dirty="0"/>
              <a:t>Docker Basic - Image</a:t>
            </a:r>
            <a:endParaRPr lang="en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00050" y="1281791"/>
            <a:ext cx="8229600" cy="310732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smtClean="0"/>
              <a:t>$</a:t>
            </a:r>
            <a:r>
              <a:rPr lang="en-US" sz="1800" dirty="0"/>
              <a:t> </a:t>
            </a:r>
            <a:r>
              <a:rPr lang="en-US" sz="1800" dirty="0" err="1"/>
              <a:t>docker</a:t>
            </a:r>
            <a:r>
              <a:rPr lang="en-US" sz="1800" dirty="0"/>
              <a:t> images  </a:t>
            </a:r>
            <a:r>
              <a:rPr lang="en-US" sz="1800" dirty="0" smtClean="0"/>
              <a:t>   #</a:t>
            </a:r>
            <a:r>
              <a:rPr lang="en-US" sz="1800" dirty="0"/>
              <a:t> </a:t>
            </a:r>
            <a:r>
              <a:rPr lang="en-US" sz="1800" dirty="0" smtClean="0"/>
              <a:t>list images</a:t>
            </a:r>
          </a:p>
          <a:p>
            <a:r>
              <a:rPr lang="en-US" sz="1800" dirty="0"/>
              <a:t>$ </a:t>
            </a:r>
            <a:r>
              <a:rPr lang="en-US" sz="1800" dirty="0" err="1"/>
              <a:t>docker</a:t>
            </a:r>
            <a:r>
              <a:rPr lang="en-US" sz="1800" dirty="0"/>
              <a:t> build         # create image from </a:t>
            </a:r>
            <a:r>
              <a:rPr lang="en-US" sz="1800" dirty="0" err="1" smtClean="0"/>
              <a:t>dockerfile</a:t>
            </a:r>
            <a:endParaRPr lang="en-US" sz="1800" dirty="0" smtClean="0"/>
          </a:p>
          <a:p>
            <a:r>
              <a:rPr lang="en-US" altLang="zh-CN" sz="1800" dirty="0" smtClean="0"/>
              <a:t>$ </a:t>
            </a:r>
            <a:r>
              <a:rPr lang="en-US" altLang="zh-CN" sz="1800" dirty="0" err="1" smtClean="0"/>
              <a:t>docker</a:t>
            </a:r>
            <a:r>
              <a:rPr lang="en-US" altLang="zh-CN" sz="1800" dirty="0" smtClean="0"/>
              <a:t> tag           # create tag on image</a:t>
            </a:r>
          </a:p>
          <a:p>
            <a:r>
              <a:rPr lang="en-US" altLang="zh-CN" sz="1800" dirty="0" smtClean="0"/>
              <a:t>$ </a:t>
            </a:r>
            <a:r>
              <a:rPr lang="en-US" altLang="zh-CN" sz="1800" dirty="0" err="1" smtClean="0"/>
              <a:t>docker</a:t>
            </a:r>
            <a:r>
              <a:rPr lang="en-US" altLang="zh-CN" sz="1800" dirty="0" smtClean="0"/>
              <a:t> pull           # pull image from remote hub </a:t>
            </a:r>
          </a:p>
          <a:p>
            <a:r>
              <a:rPr lang="en-US" altLang="zh-CN" sz="1800" dirty="0" smtClean="0"/>
              <a:t>$ </a:t>
            </a:r>
            <a:r>
              <a:rPr lang="en-US" altLang="zh-CN" sz="1800" dirty="0" err="1" smtClean="0"/>
              <a:t>docker</a:t>
            </a:r>
            <a:r>
              <a:rPr lang="en-US" altLang="zh-CN" sz="1800" dirty="0" smtClean="0"/>
              <a:t> push        # push image to remote hub</a:t>
            </a:r>
          </a:p>
          <a:p>
            <a:r>
              <a:rPr lang="en-US" altLang="zh-CN" sz="1800" dirty="0" smtClean="0"/>
              <a:t>$ </a:t>
            </a:r>
            <a:r>
              <a:rPr lang="en-US" altLang="zh-CN" sz="1800" dirty="0" err="1" smtClean="0"/>
              <a:t>docker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/>
              <a:t>rmi</a:t>
            </a:r>
            <a:r>
              <a:rPr lang="en-US" altLang="zh-CN" sz="1800" dirty="0" smtClean="0"/>
              <a:t>           # remove image</a:t>
            </a:r>
          </a:p>
        </p:txBody>
      </p:sp>
    </p:spTree>
    <p:extLst>
      <p:ext uri="{BB962C8B-B14F-4D97-AF65-F5344CB8AC3E}">
        <p14:creationId xmlns:p14="http://schemas.microsoft.com/office/powerpoint/2010/main" val="189286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4"/>
          <p:cNvSpPr txBox="1">
            <a:spLocks noGrp="1"/>
          </p:cNvSpPr>
          <p:nvPr>
            <p:ph type="title"/>
          </p:nvPr>
        </p:nvSpPr>
        <p:spPr>
          <a:xfrm>
            <a:off x="525780" y="304530"/>
            <a:ext cx="7726680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SzPct val="25000"/>
              <a:buFont typeface="Arial"/>
              <a:buNone/>
            </a:pPr>
            <a:r>
              <a:rPr lang="en-US" altLang="zh-CN" dirty="0" smtClean="0"/>
              <a:t>Docker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Basic - Container</a:t>
            </a:r>
            <a:endParaRPr lang="e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0050" y="1281791"/>
            <a:ext cx="8229600" cy="310732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dirty="0"/>
              <a:t>$ </a:t>
            </a:r>
            <a:r>
              <a:rPr lang="en-US" altLang="zh-CN" sz="1800" dirty="0" err="1"/>
              <a:t>docker</a:t>
            </a:r>
            <a:r>
              <a:rPr lang="en-US" altLang="zh-CN" sz="1800" dirty="0"/>
              <a:t> </a:t>
            </a:r>
            <a:r>
              <a:rPr lang="en-US" altLang="zh-CN" sz="1800" dirty="0" err="1"/>
              <a:t>ps</a:t>
            </a:r>
            <a:r>
              <a:rPr lang="en-US" altLang="zh-CN" sz="1800" dirty="0"/>
              <a:t>        </a:t>
            </a:r>
            <a:r>
              <a:rPr lang="en-US" altLang="zh-CN" sz="1800" dirty="0" smtClean="0"/>
              <a:t>  # </a:t>
            </a:r>
            <a:r>
              <a:rPr lang="en-US" altLang="zh-CN" sz="1800" dirty="0"/>
              <a:t>list containers</a:t>
            </a:r>
          </a:p>
          <a:p>
            <a:r>
              <a:rPr lang="en-US" sz="1800" dirty="0" smtClean="0"/>
              <a:t>$</a:t>
            </a:r>
            <a:r>
              <a:rPr lang="en-US" sz="1800" dirty="0"/>
              <a:t> </a:t>
            </a:r>
            <a:r>
              <a:rPr lang="en-US" sz="1800" dirty="0" err="1"/>
              <a:t>docker</a:t>
            </a:r>
            <a:r>
              <a:rPr lang="en-US" sz="1800" dirty="0"/>
              <a:t> run     </a:t>
            </a:r>
            <a:r>
              <a:rPr lang="en-US" sz="1800" dirty="0" smtClean="0"/>
              <a:t>   #</a:t>
            </a:r>
            <a:r>
              <a:rPr lang="en-US" sz="1800" dirty="0"/>
              <a:t>  </a:t>
            </a:r>
            <a:r>
              <a:rPr lang="en-US" sz="1800" dirty="0" smtClean="0"/>
              <a:t>run container </a:t>
            </a:r>
          </a:p>
          <a:p>
            <a:r>
              <a:rPr lang="en-US" sz="1800" dirty="0" smtClean="0"/>
              <a:t>$</a:t>
            </a:r>
            <a:r>
              <a:rPr lang="en-US" sz="1800" dirty="0"/>
              <a:t> </a:t>
            </a:r>
            <a:r>
              <a:rPr lang="en-US" sz="1800" dirty="0" err="1"/>
              <a:t>docker</a:t>
            </a:r>
            <a:r>
              <a:rPr lang="en-US" sz="1800" dirty="0"/>
              <a:t> </a:t>
            </a:r>
            <a:r>
              <a:rPr lang="en-US" sz="1800" dirty="0" err="1"/>
              <a:t>rm</a:t>
            </a:r>
            <a:r>
              <a:rPr lang="en-US" sz="1800" dirty="0"/>
              <a:t>      </a:t>
            </a:r>
            <a:r>
              <a:rPr lang="en-US" sz="1800" dirty="0" smtClean="0"/>
              <a:t>   # remove container</a:t>
            </a:r>
          </a:p>
          <a:p>
            <a:r>
              <a:rPr lang="en-US" sz="1800" dirty="0" smtClean="0"/>
              <a:t>$</a:t>
            </a:r>
            <a:r>
              <a:rPr lang="en-US" sz="1800" dirty="0"/>
              <a:t> </a:t>
            </a:r>
            <a:r>
              <a:rPr lang="en-US" sz="1800" dirty="0" err="1"/>
              <a:t>docker</a:t>
            </a:r>
            <a:r>
              <a:rPr lang="en-US" sz="1800" dirty="0"/>
              <a:t> exec    </a:t>
            </a:r>
            <a:r>
              <a:rPr lang="en-US" sz="1800" dirty="0" smtClean="0"/>
              <a:t>  #</a:t>
            </a:r>
            <a:r>
              <a:rPr lang="en-US" sz="1800" dirty="0"/>
              <a:t> </a:t>
            </a:r>
            <a:r>
              <a:rPr lang="en-US" sz="1800" dirty="0" smtClean="0"/>
              <a:t>exec command in a container</a:t>
            </a:r>
          </a:p>
          <a:p>
            <a:r>
              <a:rPr lang="en-US" sz="1800" dirty="0" smtClean="0"/>
              <a:t>$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logs       # print </a:t>
            </a:r>
            <a:r>
              <a:rPr lang="en-US" sz="1800" dirty="0" err="1" smtClean="0"/>
              <a:t>stdout</a:t>
            </a:r>
            <a:r>
              <a:rPr lang="en-US" sz="1800" dirty="0" smtClean="0"/>
              <a:t>/</a:t>
            </a:r>
            <a:r>
              <a:rPr lang="en-US" sz="1800" dirty="0" err="1" smtClean="0"/>
              <a:t>stderr</a:t>
            </a:r>
            <a:r>
              <a:rPr lang="en-US" sz="1800" dirty="0" smtClean="0"/>
              <a:t> of a container</a:t>
            </a:r>
          </a:p>
          <a:p>
            <a:r>
              <a:rPr lang="en-US" sz="1800" dirty="0" smtClean="0"/>
              <a:t>$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inspect  # list information of a container</a:t>
            </a:r>
          </a:p>
        </p:txBody>
      </p:sp>
    </p:spTree>
    <p:extLst>
      <p:ext uri="{BB962C8B-B14F-4D97-AF65-F5344CB8AC3E}">
        <p14:creationId xmlns:p14="http://schemas.microsoft.com/office/powerpoint/2010/main" val="179052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4"/>
          <p:cNvSpPr txBox="1">
            <a:spLocks noGrp="1"/>
          </p:cNvSpPr>
          <p:nvPr>
            <p:ph type="title"/>
          </p:nvPr>
        </p:nvSpPr>
        <p:spPr>
          <a:xfrm>
            <a:off x="525780" y="304530"/>
            <a:ext cx="7726680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SzPct val="25000"/>
              <a:buFont typeface="Arial"/>
              <a:buNone/>
            </a:pPr>
            <a:r>
              <a:rPr lang="en-US" altLang="zh-CN" dirty="0" smtClean="0"/>
              <a:t>Docker Basic - Security</a:t>
            </a: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339" y="1513840"/>
            <a:ext cx="5953562" cy="279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8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4"/>
          <p:cNvSpPr txBox="1">
            <a:spLocks noGrp="1"/>
          </p:cNvSpPr>
          <p:nvPr>
            <p:ph type="title"/>
          </p:nvPr>
        </p:nvSpPr>
        <p:spPr>
          <a:xfrm>
            <a:off x="525780" y="304530"/>
            <a:ext cx="7726680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lvl="0">
              <a:buSzPct val="25000"/>
            </a:pPr>
            <a:r>
              <a:rPr lang="en-US" altLang="zh-CN" dirty="0"/>
              <a:t>Docker Basic </a:t>
            </a:r>
            <a:r>
              <a:rPr lang="en-US" altLang="zh-CN" dirty="0" smtClean="0"/>
              <a:t>- Security Problem</a:t>
            </a:r>
            <a:endParaRPr lang="en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78460" y="1266551"/>
            <a:ext cx="8229600" cy="310732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Image signatures are not properly verified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If you have root in a container, you can, potentially, get root to the whole box</a:t>
            </a:r>
            <a:endParaRPr lang="en-US" sz="2400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155598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4"/>
          <p:cNvSpPr txBox="1">
            <a:spLocks noGrp="1"/>
          </p:cNvSpPr>
          <p:nvPr>
            <p:ph type="title"/>
          </p:nvPr>
        </p:nvSpPr>
        <p:spPr>
          <a:xfrm>
            <a:off x="525780" y="304530"/>
            <a:ext cx="7726680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lvl="0">
              <a:buSzPct val="25000"/>
            </a:pPr>
            <a:r>
              <a:rPr lang="en-US" altLang="zh-CN" dirty="0"/>
              <a:t>Docker Basic </a:t>
            </a:r>
            <a:r>
              <a:rPr lang="en-US" altLang="zh-CN" dirty="0" smtClean="0"/>
              <a:t>- Remedies</a:t>
            </a:r>
            <a:endParaRPr lang="en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00050" y="1281791"/>
            <a:ext cx="8229600" cy="310732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Use trusted images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Don’t’ run containers as root, if possible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Treat root in a container as root outside a container</a:t>
            </a:r>
          </a:p>
        </p:txBody>
      </p:sp>
    </p:spTree>
    <p:extLst>
      <p:ext uri="{BB962C8B-B14F-4D97-AF65-F5344CB8AC3E}">
        <p14:creationId xmlns:p14="http://schemas.microsoft.com/office/powerpoint/2010/main" val="3828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4"/>
          <p:cNvSpPr txBox="1">
            <a:spLocks noGrp="1"/>
          </p:cNvSpPr>
          <p:nvPr>
            <p:ph type="title"/>
          </p:nvPr>
        </p:nvSpPr>
        <p:spPr>
          <a:xfrm>
            <a:off x="525780" y="304530"/>
            <a:ext cx="7726680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lvl="0">
              <a:buSzPct val="25000"/>
            </a:pPr>
            <a:r>
              <a:rPr lang="en-US" altLang="zh-CN" dirty="0"/>
              <a:t>Docker Basic </a:t>
            </a:r>
            <a:r>
              <a:rPr lang="en-US" altLang="zh-CN" dirty="0" smtClean="0"/>
              <a:t>- More</a:t>
            </a:r>
            <a:endParaRPr lang="en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11480" y="1258931"/>
            <a:ext cx="7578090" cy="212434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Volume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Network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Swarm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multi-node</a:t>
            </a:r>
            <a:r>
              <a:rPr lang="zh-CN" altLang="en-US" sz="2400" dirty="0" smtClean="0"/>
              <a:t>）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Service/Stack</a:t>
            </a:r>
            <a:endParaRPr lang="en-US" sz="2400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132938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4"/>
          <p:cNvSpPr txBox="1">
            <a:spLocks noGrp="1"/>
          </p:cNvSpPr>
          <p:nvPr>
            <p:ph type="title"/>
          </p:nvPr>
        </p:nvSpPr>
        <p:spPr>
          <a:xfrm>
            <a:off x="525780" y="304530"/>
            <a:ext cx="7726680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lvl="0">
              <a:buSzPct val="25000"/>
            </a:pPr>
            <a:r>
              <a:rPr lang="en-US" altLang="zh-CN" dirty="0"/>
              <a:t>Docker -</a:t>
            </a:r>
            <a:r>
              <a:rPr lang="en-US" altLang="zh-CN" dirty="0" smtClean="0"/>
              <a:t> Advance</a:t>
            </a:r>
            <a:endParaRPr lang="en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11480" y="1039860"/>
            <a:ext cx="8229600" cy="341784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/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2400" dirty="0" smtClean="0"/>
              <a:t>Docker Deep Dive</a:t>
            </a:r>
          </a:p>
          <a:p>
            <a:pPr lvl="1"/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     </a:t>
            </a:r>
            <a:r>
              <a:rPr lang="en-US" altLang="zh-CN" sz="18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libnetwork</a:t>
            </a:r>
            <a:endParaRPr lang="en-US" altLang="zh-CN" sz="1800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     </a:t>
            </a:r>
            <a:r>
              <a:rPr lang="en-US" altLang="zh-CN" sz="18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runc</a:t>
            </a:r>
            <a:endParaRPr lang="en-US" altLang="zh-CN" sz="1800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     </a:t>
            </a:r>
            <a:r>
              <a:rPr lang="en-US" altLang="zh-CN" sz="18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swarmkit</a:t>
            </a:r>
            <a:endParaRPr lang="en-US" altLang="zh-CN" sz="1800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2400" dirty="0" smtClean="0"/>
              <a:t>Extend </a:t>
            </a:r>
            <a:r>
              <a:rPr lang="en-US" altLang="zh-CN" sz="2400" dirty="0"/>
              <a:t>D</a:t>
            </a:r>
            <a:r>
              <a:rPr lang="en-US" altLang="zh-CN" sz="2400" dirty="0" smtClean="0"/>
              <a:t>ocker Registry</a:t>
            </a:r>
          </a:p>
        </p:txBody>
      </p:sp>
    </p:spTree>
    <p:extLst>
      <p:ext uri="{BB962C8B-B14F-4D97-AF65-F5344CB8AC3E}">
        <p14:creationId xmlns:p14="http://schemas.microsoft.com/office/powerpoint/2010/main" val="205499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4"/>
          <p:cNvSpPr txBox="1">
            <a:spLocks noGrp="1"/>
          </p:cNvSpPr>
          <p:nvPr>
            <p:ph type="title"/>
          </p:nvPr>
        </p:nvSpPr>
        <p:spPr>
          <a:xfrm>
            <a:off x="525780" y="304530"/>
            <a:ext cx="7726680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lvl="0">
              <a:buSzPct val="25000"/>
            </a:pPr>
            <a:r>
              <a:rPr lang="en-US" altLang="zh-CN" dirty="0" smtClean="0"/>
              <a:t>Practice</a:t>
            </a:r>
            <a:endParaRPr lang="en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11480" y="1131300"/>
            <a:ext cx="8229600" cy="341784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800" dirty="0" smtClean="0"/>
              <a:t>Install</a:t>
            </a:r>
            <a:r>
              <a:rPr lang="zh-CN" altLang="en-US" sz="1800" dirty="0" smtClean="0"/>
              <a:t> </a:t>
            </a:r>
            <a:r>
              <a:rPr lang="en-US" altLang="zh-CN" sz="1800" dirty="0" err="1" smtClean="0"/>
              <a:t>docker-ce</a:t>
            </a:r>
            <a:r>
              <a:rPr lang="en-US" altLang="zh-CN" sz="1800" dirty="0" smtClean="0"/>
              <a:t> &amp;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registry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800" dirty="0" smtClean="0"/>
              <a:t>Create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a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workspace, at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least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including a </a:t>
            </a:r>
            <a:r>
              <a:rPr lang="en-US" altLang="zh-CN" sz="1800" dirty="0" err="1" smtClean="0"/>
              <a:t>dockerfile</a:t>
            </a:r>
            <a:r>
              <a:rPr lang="en-US" altLang="zh-CN" sz="1800" dirty="0" smtClean="0"/>
              <a:t>, a simple web app is </a:t>
            </a:r>
            <a:r>
              <a:rPr lang="en-US" altLang="zh-CN" sz="1800" dirty="0" smtClean="0"/>
              <a:t>enough</a:t>
            </a:r>
            <a:r>
              <a:rPr lang="zh-CN" altLang="en-US" sz="1800" dirty="0" smtClean="0"/>
              <a:t>（</a:t>
            </a:r>
            <a:r>
              <a:rPr lang="en-US" altLang="zh-CN" sz="1800" dirty="0" err="1" smtClean="0"/>
              <a:t>eg</a:t>
            </a:r>
            <a:r>
              <a:rPr lang="en-US" altLang="zh-CN" sz="1800" dirty="0" smtClean="0"/>
              <a:t>. python </a:t>
            </a:r>
            <a:r>
              <a:rPr lang="en-US" altLang="zh-CN" sz="1800" dirty="0" err="1" smtClean="0"/>
              <a:t>SimpleHTTPServer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smtClean="0"/>
              <a:t>Build image from the project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smtClean="0"/>
              <a:t>Push the image to registry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smtClean="0"/>
              <a:t>Pull the image to local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800" dirty="0" smtClean="0"/>
              <a:t>Run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container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from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the</a:t>
            </a:r>
            <a:r>
              <a:rPr lang="zh-CN" altLang="en-US" sz="1800" dirty="0" smtClean="0"/>
              <a:t> </a:t>
            </a:r>
            <a:r>
              <a:rPr lang="en-US" sz="1800" dirty="0" smtClean="0"/>
              <a:t>image, mapping the container port to host port 9000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smtClean="0"/>
              <a:t>Use ‘curl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localhost:9000</a:t>
            </a:r>
            <a:r>
              <a:rPr lang="en-US" sz="1800" dirty="0" smtClean="0"/>
              <a:t>’ to test your app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736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4"/>
          <p:cNvSpPr txBox="1">
            <a:spLocks noGrp="1"/>
          </p:cNvSpPr>
          <p:nvPr>
            <p:ph type="title"/>
          </p:nvPr>
        </p:nvSpPr>
        <p:spPr>
          <a:xfrm>
            <a:off x="525780" y="304530"/>
            <a:ext cx="7726680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SzPct val="25000"/>
              <a:buFont typeface="Arial"/>
              <a:buNone/>
            </a:pPr>
            <a:r>
              <a:rPr lang="en-US" altLang="zh-CN" dirty="0" smtClean="0"/>
              <a:t>Docker</a:t>
            </a:r>
            <a:endParaRPr lang="en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71550" y="1237971"/>
            <a:ext cx="6675120" cy="94705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 smtClean="0">
                <a:solidFill>
                  <a:srgbClr val="7030A0"/>
                </a:solidFill>
              </a:rPr>
              <a:t>Build, Ship, and Run Any App, Anywhere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1943763"/>
            <a:ext cx="5364480" cy="264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7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4"/>
          <p:cNvSpPr txBox="1">
            <a:spLocks noGrp="1"/>
          </p:cNvSpPr>
          <p:nvPr>
            <p:ph type="title"/>
          </p:nvPr>
        </p:nvSpPr>
        <p:spPr>
          <a:xfrm>
            <a:off x="525780" y="304530"/>
            <a:ext cx="7726680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SzPct val="25000"/>
              <a:buFont typeface="Arial"/>
              <a:buNone/>
            </a:pPr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 Container</a:t>
            </a:r>
            <a:endParaRPr lang="en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00050" y="1281791"/>
            <a:ext cx="8229600" cy="310732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An </a:t>
            </a:r>
            <a:r>
              <a:rPr lang="en-US" sz="1800" b="1" dirty="0"/>
              <a:t>image</a:t>
            </a:r>
            <a:r>
              <a:rPr lang="en-US" sz="1800" dirty="0"/>
              <a:t> is a lightweight, stand-alone, executable package that includes everything needed to run a piece of software, including the code, a runtime, libraries, environment variables, and </a:t>
            </a:r>
            <a:r>
              <a:rPr lang="en-US" sz="1800" dirty="0" err="1"/>
              <a:t>config</a:t>
            </a:r>
            <a:r>
              <a:rPr lang="en-US" sz="1800" dirty="0"/>
              <a:t> files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r>
              <a:rPr lang="en-US" sz="1800" dirty="0"/>
              <a:t>A </a:t>
            </a:r>
            <a:r>
              <a:rPr lang="en-US" sz="1800" b="1" dirty="0"/>
              <a:t>container</a:t>
            </a:r>
            <a:r>
              <a:rPr lang="en-US" sz="1800" dirty="0"/>
              <a:t> is a runtime instance of an image – what the image becomes in memory when actually executed. It runs completely isolated from the host environment by default, only accessing host files and ports if configured to do so.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44593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4"/>
          <p:cNvSpPr txBox="1">
            <a:spLocks noGrp="1"/>
          </p:cNvSpPr>
          <p:nvPr>
            <p:ph type="title"/>
          </p:nvPr>
        </p:nvSpPr>
        <p:spPr>
          <a:xfrm>
            <a:off x="525780" y="304530"/>
            <a:ext cx="7726680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SzPct val="25000"/>
              <a:buFont typeface="Arial"/>
              <a:buNone/>
            </a:pPr>
            <a:r>
              <a:rPr lang="en-US" altLang="zh-CN" dirty="0" smtClean="0"/>
              <a:t>First Container</a:t>
            </a:r>
            <a:endParaRPr lang="en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22910" y="1382995"/>
            <a:ext cx="5128260" cy="48985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err="1"/>
              <a:t>d</a:t>
            </a:r>
            <a:r>
              <a:rPr lang="en-US" sz="2400" dirty="0" err="1" smtClean="0"/>
              <a:t>ocker</a:t>
            </a:r>
            <a:r>
              <a:rPr lang="en-US" sz="2400" dirty="0" smtClean="0"/>
              <a:t> run </a:t>
            </a:r>
            <a:r>
              <a:rPr lang="en-US" sz="2400" dirty="0" err="1" smtClean="0"/>
              <a:t>ubuntu</a:t>
            </a:r>
            <a:r>
              <a:rPr lang="en-US" sz="2400" dirty="0" smtClean="0"/>
              <a:t> echo ’hello world’</a:t>
            </a:r>
            <a:endParaRPr lang="en-US" altLang="zh-CN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170" y="1029512"/>
            <a:ext cx="2529840" cy="2804617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22910" y="2158006"/>
            <a:ext cx="4766310" cy="767241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i="1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1. </a:t>
            </a:r>
            <a:r>
              <a:rPr lang="en-US" i="1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Retrieve the latest </a:t>
            </a:r>
            <a:r>
              <a:rPr lang="en-US" i="1" dirty="0" err="1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ubuntu</a:t>
            </a:r>
            <a:r>
              <a:rPr lang="en-US" i="1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 image</a:t>
            </a:r>
            <a:endParaRPr lang="en-US" altLang="zh-CN" i="1" dirty="0" smtClean="0">
              <a:solidFill>
                <a:schemeClr val="bg2">
                  <a:lumMod val="65000"/>
                  <a:lumOff val="35000"/>
                </a:schemeClr>
              </a:solidFill>
            </a:endParaRPr>
          </a:p>
          <a:p>
            <a:r>
              <a:rPr lang="en-US" altLang="zh-CN" i="1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2. Execute</a:t>
            </a:r>
            <a:r>
              <a:rPr lang="zh-CN" altLang="en-US" i="1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i="1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the</a:t>
            </a:r>
            <a:r>
              <a:rPr lang="zh-CN" altLang="en-US" i="1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i="1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echo</a:t>
            </a:r>
            <a:r>
              <a:rPr lang="zh-CN" altLang="en-US" i="1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i="1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command</a:t>
            </a:r>
            <a:r>
              <a:rPr lang="zh-CN" altLang="en-US" i="1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i="1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in</a:t>
            </a:r>
            <a:r>
              <a:rPr lang="zh-CN" altLang="en-US" i="1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i="1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image</a:t>
            </a:r>
            <a:r>
              <a:rPr lang="zh-CN" altLang="en-US" i="1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i="1" dirty="0" err="1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ubuntu</a:t>
            </a:r>
            <a:endParaRPr lang="en-US" altLang="zh-CN" i="1" dirty="0" smtClean="0">
              <a:solidFill>
                <a:schemeClr val="bg2">
                  <a:lumMod val="65000"/>
                  <a:lumOff val="35000"/>
                </a:schemeClr>
              </a:solidFill>
            </a:endParaRPr>
          </a:p>
          <a:p>
            <a:r>
              <a:rPr lang="en-US" i="1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3. Prints out to the host terminal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145694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4"/>
          <p:cNvSpPr txBox="1">
            <a:spLocks noGrp="1"/>
          </p:cNvSpPr>
          <p:nvPr>
            <p:ph type="title"/>
          </p:nvPr>
        </p:nvSpPr>
        <p:spPr>
          <a:xfrm>
            <a:off x="525780" y="304530"/>
            <a:ext cx="7726680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SzPct val="25000"/>
              <a:buFont typeface="Arial"/>
              <a:buNone/>
            </a:pPr>
            <a:r>
              <a:rPr lang="en-US" altLang="zh-CN" dirty="0" smtClean="0"/>
              <a:t>Second Container</a:t>
            </a:r>
            <a:endParaRPr lang="en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22910" y="1440145"/>
            <a:ext cx="4766310" cy="48985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err="1"/>
              <a:t>d</a:t>
            </a:r>
            <a:r>
              <a:rPr lang="en-US" sz="2400" dirty="0" err="1" smtClean="0"/>
              <a:t>ocker</a:t>
            </a:r>
            <a:r>
              <a:rPr lang="en-US" sz="2400" dirty="0" smtClean="0"/>
              <a:t> run –d –p 80:80 </a:t>
            </a:r>
            <a:r>
              <a:rPr lang="en-US" sz="2400" dirty="0" err="1" smtClean="0"/>
              <a:t>nginx</a:t>
            </a:r>
            <a:endParaRPr lang="en-US" sz="2400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2910" y="2124549"/>
            <a:ext cx="5429250" cy="1921671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i="1" dirty="0">
                <a:solidFill>
                  <a:schemeClr val="bg2">
                    <a:lumMod val="65000"/>
                    <a:lumOff val="35000"/>
                  </a:schemeClr>
                </a:solidFill>
              </a:rPr>
              <a:t>1. </a:t>
            </a:r>
            <a:r>
              <a:rPr lang="en-US" i="1" dirty="0">
                <a:solidFill>
                  <a:schemeClr val="bg2">
                    <a:lumMod val="65000"/>
                    <a:lumOff val="35000"/>
                  </a:schemeClr>
                </a:solidFill>
              </a:rPr>
              <a:t>Retrieve the latest </a:t>
            </a:r>
            <a:r>
              <a:rPr lang="en-US" i="1" dirty="0" err="1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nginx</a:t>
            </a:r>
            <a:r>
              <a:rPr lang="en-US" i="1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 image</a:t>
            </a:r>
            <a:endParaRPr lang="en-US" altLang="zh-CN" i="1" dirty="0">
              <a:solidFill>
                <a:schemeClr val="bg2">
                  <a:lumMod val="65000"/>
                  <a:lumOff val="35000"/>
                </a:schemeClr>
              </a:solidFill>
            </a:endParaRPr>
          </a:p>
          <a:p>
            <a:r>
              <a:rPr lang="en-US" altLang="zh-CN" i="1" dirty="0">
                <a:solidFill>
                  <a:schemeClr val="bg2">
                    <a:lumMod val="65000"/>
                    <a:lumOff val="35000"/>
                  </a:schemeClr>
                </a:solidFill>
              </a:rPr>
              <a:t>2. </a:t>
            </a:r>
            <a:r>
              <a:rPr lang="en-US" altLang="zh-CN" i="1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Start </a:t>
            </a:r>
            <a:r>
              <a:rPr lang="en-US" altLang="zh-CN" i="1" dirty="0" err="1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nginx</a:t>
            </a:r>
            <a:r>
              <a:rPr lang="en-US" altLang="zh-CN" i="1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 as daemon</a:t>
            </a:r>
            <a:endParaRPr lang="en-US" altLang="zh-CN" i="1" dirty="0">
              <a:solidFill>
                <a:schemeClr val="bg2">
                  <a:lumMod val="65000"/>
                  <a:lumOff val="35000"/>
                </a:schemeClr>
              </a:solidFill>
            </a:endParaRPr>
          </a:p>
          <a:p>
            <a:r>
              <a:rPr lang="en-US" i="1" dirty="0">
                <a:solidFill>
                  <a:schemeClr val="bg2">
                    <a:lumMod val="65000"/>
                    <a:lumOff val="35000"/>
                  </a:schemeClr>
                </a:solidFill>
              </a:rPr>
              <a:t>3. </a:t>
            </a:r>
            <a:r>
              <a:rPr lang="en-US" i="1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Bind host port 80 to container port 80</a:t>
            </a:r>
            <a:endParaRPr lang="en-US" i="1" dirty="0">
              <a:solidFill>
                <a:schemeClr val="bg2">
                  <a:lumMod val="65000"/>
                  <a:lumOff val="35000"/>
                </a:schemeClr>
              </a:solidFill>
            </a:endParaRPr>
          </a:p>
          <a:p>
            <a:endParaRPr lang="en-US" i="1" dirty="0" smtClean="0">
              <a:solidFill>
                <a:schemeClr val="bg2">
                  <a:lumMod val="65000"/>
                  <a:lumOff val="35000"/>
                </a:schemeClr>
              </a:solidFill>
            </a:endParaRPr>
          </a:p>
          <a:p>
            <a:r>
              <a:rPr lang="en-US" i="1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Use below command to test </a:t>
            </a:r>
            <a:r>
              <a:rPr lang="en-US" i="1" dirty="0" err="1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nginx</a:t>
            </a:r>
            <a:r>
              <a:rPr lang="en-US" i="1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bg2">
                    <a:lumMod val="65000"/>
                    <a:lumOff val="35000"/>
                  </a:schemeClr>
                </a:solidFill>
                <a:sym typeface="Wingdings"/>
              </a:rPr>
              <a:t></a:t>
            </a:r>
            <a:endParaRPr lang="en-US" i="1" dirty="0" smtClean="0">
              <a:solidFill>
                <a:schemeClr val="bg2">
                  <a:lumMod val="65000"/>
                  <a:lumOff val="35000"/>
                </a:schemeClr>
              </a:solidFill>
            </a:endParaRPr>
          </a:p>
          <a:p>
            <a:r>
              <a:rPr lang="en-US" i="1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curl localhost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185199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4"/>
          <p:cNvSpPr txBox="1">
            <a:spLocks noGrp="1"/>
          </p:cNvSpPr>
          <p:nvPr>
            <p:ph type="title"/>
          </p:nvPr>
        </p:nvSpPr>
        <p:spPr>
          <a:xfrm>
            <a:off x="525780" y="304530"/>
            <a:ext cx="7726680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r>
              <a:rPr lang="en-US" dirty="0" smtClean="0"/>
              <a:t>Container vs VM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70" y="1623060"/>
            <a:ext cx="2790564" cy="2507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246" y="1623060"/>
            <a:ext cx="2797273" cy="250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3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4"/>
          <p:cNvSpPr txBox="1">
            <a:spLocks noGrp="1"/>
          </p:cNvSpPr>
          <p:nvPr>
            <p:ph type="title"/>
          </p:nvPr>
        </p:nvSpPr>
        <p:spPr>
          <a:xfrm>
            <a:off x="525780" y="391775"/>
            <a:ext cx="7726680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r>
              <a:rPr lang="en-US" dirty="0" smtClean="0"/>
              <a:t>Container vs VM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490" y="1463040"/>
            <a:ext cx="2451100" cy="2476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" y="2072640"/>
            <a:ext cx="3759200" cy="1257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80260" y="1764863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</a:rPr>
              <a:t>VM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63540" y="1155263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</a:rPr>
              <a:t>Container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88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4"/>
          <p:cNvSpPr txBox="1">
            <a:spLocks noGrp="1"/>
          </p:cNvSpPr>
          <p:nvPr>
            <p:ph type="title"/>
          </p:nvPr>
        </p:nvSpPr>
        <p:spPr>
          <a:xfrm>
            <a:off x="525780" y="304530"/>
            <a:ext cx="7726680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SzPct val="25000"/>
              <a:buFont typeface="Arial"/>
              <a:buNone/>
            </a:pPr>
            <a:r>
              <a:rPr lang="en-US" altLang="zh-CN" dirty="0" smtClean="0"/>
              <a:t>Contract</a:t>
            </a:r>
            <a:endParaRPr lang="en" dirty="0"/>
          </a:p>
        </p:txBody>
      </p:sp>
      <p:pic>
        <p:nvPicPr>
          <p:cNvPr id="12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0" y="1341961"/>
            <a:ext cx="2240280" cy="2771350"/>
          </a:xfrm>
          <a:prstGeom prst="rect">
            <a:avLst/>
          </a:prstGeom>
          <a:effectLst>
            <a:glow rad="127000">
              <a:schemeClr val="accent1">
                <a:alpha val="44000"/>
              </a:schemeClr>
            </a:glow>
            <a:reflection stA="16000" endPos="65000" dist="50800" dir="5400000" sy="-100000" algn="bl" rotWithShape="0"/>
          </a:effectLst>
        </p:spPr>
      </p:pic>
      <p:pic>
        <p:nvPicPr>
          <p:cNvPr id="14" name="图片 3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745" y="1341961"/>
            <a:ext cx="2396328" cy="2771350"/>
          </a:xfrm>
          <a:prstGeom prst="rect">
            <a:avLst/>
          </a:prstGeom>
          <a:effectLst>
            <a:glow rad="127000">
              <a:schemeClr val="accent1">
                <a:alpha val="44000"/>
              </a:schemeClr>
            </a:glow>
            <a:reflection stA="1000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4496" y="1803218"/>
            <a:ext cx="2966493" cy="18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Mware_white_4x3">
  <a:themeElements>
    <a:clrScheme name="VMware">
      <a:dk1>
        <a:srgbClr val="717074"/>
      </a:dk1>
      <a:lt1>
        <a:srgbClr val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2407</TotalTime>
  <Words>487</Words>
  <Application>Microsoft Macintosh PowerPoint</Application>
  <PresentationFormat>On-screen Show (16:9)</PresentationFormat>
  <Paragraphs>181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ＭＳ Ｐゴシック</vt:lpstr>
      <vt:lpstr>Wingdings</vt:lpstr>
      <vt:lpstr>Arial</vt:lpstr>
      <vt:lpstr>VMware_white_4x3</vt:lpstr>
      <vt:lpstr>PowerPoint Presentation</vt:lpstr>
      <vt:lpstr>Agenda</vt:lpstr>
      <vt:lpstr>Docker</vt:lpstr>
      <vt:lpstr>Image &amp; Container</vt:lpstr>
      <vt:lpstr>First Container</vt:lpstr>
      <vt:lpstr>Second Container</vt:lpstr>
      <vt:lpstr>Container vs VM</vt:lpstr>
      <vt:lpstr>Container vs VM</vt:lpstr>
      <vt:lpstr>Contract</vt:lpstr>
      <vt:lpstr>Docker Engine(Client/Server)</vt:lpstr>
      <vt:lpstr>Docker Architecture</vt:lpstr>
      <vt:lpstr>Underlying Tech</vt:lpstr>
      <vt:lpstr>Namespace</vt:lpstr>
      <vt:lpstr>Control groups</vt:lpstr>
      <vt:lpstr>Union file systems</vt:lpstr>
      <vt:lpstr>Container format</vt:lpstr>
      <vt:lpstr>Docker Product Family(Open Source)</vt:lpstr>
      <vt:lpstr>Docker Basic - Interactions</vt:lpstr>
      <vt:lpstr>Docker Basic - Dockerfile</vt:lpstr>
      <vt:lpstr>Docker Basic - Image</vt:lpstr>
      <vt:lpstr>Docker Basic - Image</vt:lpstr>
      <vt:lpstr>Docker Basic - Container</vt:lpstr>
      <vt:lpstr>Docker Basic - Security</vt:lpstr>
      <vt:lpstr>Docker Basic - Security Problem</vt:lpstr>
      <vt:lpstr>Docker Basic - Remedies</vt:lpstr>
      <vt:lpstr>Docker Basic - More</vt:lpstr>
      <vt:lpstr>Docker - Advance</vt:lpstr>
      <vt:lpstr>Practice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Cornell University 9.8.2016</dc:title>
  <dc:creator>Fiona Condon (c)</dc:creator>
  <cp:lastModifiedBy>Microsoft Office User</cp:lastModifiedBy>
  <cp:revision>128</cp:revision>
  <dcterms:modified xsi:type="dcterms:W3CDTF">2017-04-27T06:16:57Z</dcterms:modified>
</cp:coreProperties>
</file>